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F32D-2DF7-4D4F-8400-646FFF5BC8E6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3AB6-2E79-4236-85DB-DC10D6D26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F32D-2DF7-4D4F-8400-646FFF5BC8E6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3AB6-2E79-4236-85DB-DC10D6D26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F32D-2DF7-4D4F-8400-646FFF5BC8E6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3AB6-2E79-4236-85DB-DC10D6D26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F32D-2DF7-4D4F-8400-646FFF5BC8E6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3AB6-2E79-4236-85DB-DC10D6D26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F32D-2DF7-4D4F-8400-646FFF5BC8E6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3AB6-2E79-4236-85DB-DC10D6D26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F32D-2DF7-4D4F-8400-646FFF5BC8E6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3AB6-2E79-4236-85DB-DC10D6D26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F32D-2DF7-4D4F-8400-646FFF5BC8E6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3AB6-2E79-4236-85DB-DC10D6D26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F32D-2DF7-4D4F-8400-646FFF5BC8E6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3AB6-2E79-4236-85DB-DC10D6D26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F32D-2DF7-4D4F-8400-646FFF5BC8E6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3AB6-2E79-4236-85DB-DC10D6D26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F32D-2DF7-4D4F-8400-646FFF5BC8E6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3AB6-2E79-4236-85DB-DC10D6D26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F32D-2DF7-4D4F-8400-646FFF5BC8E6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3AB6-2E79-4236-85DB-DC10D6D26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0F32D-2DF7-4D4F-8400-646FFF5BC8E6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93AB6-2E79-4236-85DB-DC10D6D26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304"/>
          <p:cNvGrpSpPr/>
          <p:nvPr/>
        </p:nvGrpSpPr>
        <p:grpSpPr>
          <a:xfrm>
            <a:off x="76200" y="990600"/>
            <a:ext cx="5410200" cy="3006162"/>
            <a:chOff x="1600200" y="257282"/>
            <a:chExt cx="5410200" cy="3006162"/>
          </a:xfrm>
        </p:grpSpPr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3048000" y="315861"/>
              <a:ext cx="276877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b="1" dirty="0" smtClean="0">
                  <a:solidFill>
                    <a:srgbClr val="063DE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AC Enhanced CAB’s (ECAB)</a:t>
              </a:r>
              <a:endParaRPr 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" name="Group 324"/>
            <p:cNvGrpSpPr/>
            <p:nvPr/>
          </p:nvGrpSpPr>
          <p:grpSpPr>
            <a:xfrm>
              <a:off x="1600200" y="257282"/>
              <a:ext cx="5410200" cy="3006162"/>
              <a:chOff x="1600200" y="257282"/>
              <a:chExt cx="5410200" cy="3006162"/>
            </a:xfrm>
          </p:grpSpPr>
          <p:grpSp>
            <p:nvGrpSpPr>
              <p:cNvPr id="8" name="Group 310"/>
              <p:cNvGrpSpPr/>
              <p:nvPr/>
            </p:nvGrpSpPr>
            <p:grpSpPr>
              <a:xfrm>
                <a:off x="1709058" y="2063897"/>
                <a:ext cx="4102267" cy="276531"/>
                <a:chOff x="1402080" y="2362200"/>
                <a:chExt cx="4102267" cy="276531"/>
              </a:xfrm>
            </p:grpSpPr>
            <p:pic>
              <p:nvPicPr>
                <p:cNvPr id="69" name="Picture 3" descr="C:\Users\kent.may.000\Desktop\Picture1.emf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1402080" y="2362200"/>
                  <a:ext cx="356616" cy="276531"/>
                </a:xfrm>
                <a:prstGeom prst="rect">
                  <a:avLst/>
                </a:prstGeom>
                <a:noFill/>
              </p:spPr>
            </p:pic>
            <p:pic>
              <p:nvPicPr>
                <p:cNvPr id="70" name="Picture 3" descr="C:\Users\kent.may.000\Desktop\Picture1.emf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1937173" y="2362200"/>
                  <a:ext cx="356616" cy="276531"/>
                </a:xfrm>
                <a:prstGeom prst="rect">
                  <a:avLst/>
                </a:prstGeom>
                <a:noFill/>
              </p:spPr>
            </p:pic>
            <p:pic>
              <p:nvPicPr>
                <p:cNvPr id="71" name="Picture 3" descr="C:\Users\kent.may.000\Desktop\Picture1.emf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472266" y="2362200"/>
                  <a:ext cx="356616" cy="276531"/>
                </a:xfrm>
                <a:prstGeom prst="rect">
                  <a:avLst/>
                </a:prstGeom>
                <a:noFill/>
              </p:spPr>
            </p:pic>
            <p:pic>
              <p:nvPicPr>
                <p:cNvPr id="72" name="Picture 3" descr="C:\Users\kent.may.000\Desktop\Picture1.emf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3007359" y="2362200"/>
                  <a:ext cx="356616" cy="276531"/>
                </a:xfrm>
                <a:prstGeom prst="rect">
                  <a:avLst/>
                </a:prstGeom>
                <a:noFill/>
              </p:spPr>
            </p:pic>
            <p:pic>
              <p:nvPicPr>
                <p:cNvPr id="73" name="Picture 3" descr="C:\Users\kent.may.000\Desktop\Picture1.emf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3542452" y="2362200"/>
                  <a:ext cx="356616" cy="276531"/>
                </a:xfrm>
                <a:prstGeom prst="rect">
                  <a:avLst/>
                </a:prstGeom>
                <a:noFill/>
              </p:spPr>
            </p:pic>
            <p:pic>
              <p:nvPicPr>
                <p:cNvPr id="74" name="Picture 3" descr="C:\Users\kent.may.000\Desktop\Picture1.emf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077545" y="2362200"/>
                  <a:ext cx="356616" cy="276531"/>
                </a:xfrm>
                <a:prstGeom prst="rect">
                  <a:avLst/>
                </a:prstGeom>
                <a:noFill/>
              </p:spPr>
            </p:pic>
            <p:pic>
              <p:nvPicPr>
                <p:cNvPr id="75" name="Picture 3" descr="C:\Users\kent.may.000\Desktop\Picture1.emf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612638" y="2362200"/>
                  <a:ext cx="356616" cy="276531"/>
                </a:xfrm>
                <a:prstGeom prst="rect">
                  <a:avLst/>
                </a:prstGeom>
                <a:noFill/>
              </p:spPr>
            </p:pic>
            <p:pic>
              <p:nvPicPr>
                <p:cNvPr id="76" name="Picture 3" descr="C:\Users\kent.may.000\Desktop\Picture1.emf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47731" y="2362200"/>
                  <a:ext cx="356616" cy="276531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9" name="Rectangle 89"/>
              <p:cNvSpPr>
                <a:spLocks noChangeArrowheads="1"/>
              </p:cNvSpPr>
              <p:nvPr/>
            </p:nvSpPr>
            <p:spPr bwMode="auto">
              <a:xfrm>
                <a:off x="2895600" y="3048000"/>
                <a:ext cx="1828800" cy="21544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 defTabSz="925513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7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38 UH-60, 15 HH-60, 12 CH-47 </a:t>
                </a:r>
              </a:p>
              <a:p>
                <a:pPr algn="ctr" defTabSz="925513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7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45 </a:t>
                </a:r>
                <a:r>
                  <a:rPr lang="en-US" sz="7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AH-64, 12 RQ-7, 12 </a:t>
                </a:r>
                <a:r>
                  <a:rPr lang="en-US" sz="7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MQ-1C</a:t>
                </a:r>
              </a:p>
            </p:txBody>
          </p:sp>
          <p:grpSp>
            <p:nvGrpSpPr>
              <p:cNvPr id="10" name="Group 339"/>
              <p:cNvGrpSpPr/>
              <p:nvPr/>
            </p:nvGrpSpPr>
            <p:grpSpPr>
              <a:xfrm>
                <a:off x="1600200" y="257282"/>
                <a:ext cx="5410200" cy="2862072"/>
                <a:chOff x="84806" y="257282"/>
                <a:chExt cx="5410200" cy="2862072"/>
              </a:xfrm>
            </p:grpSpPr>
            <p:sp>
              <p:nvSpPr>
                <p:cNvPr id="11" name="Rectangle 2144"/>
                <p:cNvSpPr>
                  <a:spLocks noChangeArrowheads="1"/>
                </p:cNvSpPr>
                <p:nvPr/>
              </p:nvSpPr>
              <p:spPr bwMode="auto">
                <a:xfrm>
                  <a:off x="84806" y="257282"/>
                  <a:ext cx="5410200" cy="286207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7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" name="Text Box 2146"/>
                <p:cNvSpPr txBox="1">
                  <a:spLocks noChangeArrowheads="1"/>
                </p:cNvSpPr>
                <p:nvPr/>
              </p:nvSpPr>
              <p:spPr bwMode="auto">
                <a:xfrm>
                  <a:off x="84806" y="333482"/>
                  <a:ext cx="1356368" cy="184666"/>
                </a:xfrm>
                <a:prstGeom prst="rect">
                  <a:avLst/>
                </a:prstGeom>
                <a:solidFill>
                  <a:srgbClr val="339966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r>
                    <a:rPr lang="en-US" sz="600" b="1" dirty="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" pitchFamily="34" charset="0"/>
                      <a:cs typeface="Arial" pitchFamily="34" charset="0"/>
                    </a:rPr>
                    <a:t>CAB (Full-Spectrum) (</a:t>
                  </a:r>
                  <a:r>
                    <a:rPr lang="en-US" sz="600" b="1" dirty="0" smtClean="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" pitchFamily="34" charset="0"/>
                      <a:cs typeface="Arial" pitchFamily="34" charset="0"/>
                    </a:rPr>
                    <a:t>x8)</a:t>
                  </a:r>
                  <a:endParaRPr lang="en-US" sz="6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3" name="Group 249"/>
                <p:cNvGrpSpPr/>
                <p:nvPr/>
              </p:nvGrpSpPr>
              <p:grpSpPr>
                <a:xfrm>
                  <a:off x="135334" y="533400"/>
                  <a:ext cx="462963" cy="2502111"/>
                  <a:chOff x="179784" y="483683"/>
                  <a:chExt cx="462963" cy="2502111"/>
                </a:xfrm>
              </p:grpSpPr>
              <p:pic>
                <p:nvPicPr>
                  <p:cNvPr id="63" name="Picture 4" descr="C:\Users\kent.may\Desktop\Picture11.emf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/>
                  <a:srcRect l="19634"/>
                  <a:stretch>
                    <a:fillRect/>
                  </a:stretch>
                </p:blipFill>
                <p:spPr bwMode="auto">
                  <a:xfrm>
                    <a:off x="179784" y="483683"/>
                    <a:ext cx="462963" cy="43214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64" name="Picture 22" descr="C:\Documents and Settings\kent.may\Desktop\GS.emf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/>
                  <a:srcRect l="19613"/>
                  <a:stretch>
                    <a:fillRect/>
                  </a:stretch>
                </p:blipFill>
                <p:spPr bwMode="auto">
                  <a:xfrm>
                    <a:off x="230718" y="963528"/>
                    <a:ext cx="359090" cy="295883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65" name="Picture 33" descr="C:\Documents and Settings\kent.may\Desktop\ASLT\ASLT.emf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/>
                  <a:srcRect l="19613"/>
                  <a:stretch>
                    <a:fillRect/>
                  </a:stretch>
                </p:blipFill>
                <p:spPr bwMode="auto">
                  <a:xfrm>
                    <a:off x="230718" y="1307112"/>
                    <a:ext cx="359090" cy="295883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66" name="Picture 60" descr="C:\Documents and Settings\kent.may\Desktop\ASB\SPT.emf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/>
                  <a:srcRect l="19613"/>
                  <a:stretch>
                    <a:fillRect/>
                  </a:stretch>
                </p:blipFill>
                <p:spPr bwMode="auto">
                  <a:xfrm>
                    <a:off x="230718" y="2345374"/>
                    <a:ext cx="359090" cy="295883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67" name="Picture 5" descr="C:\Users\kent.may\Desktop\Attack Heavy AC.emf"/>
                  <p:cNvPicPr>
                    <a:picLocks noChangeAspect="1" noChangeArrowheads="1"/>
                  </p:cNvPicPr>
                  <p:nvPr/>
                </p:nvPicPr>
                <p:blipFill>
                  <a:blip r:embed="rId7" cstate="print"/>
                  <a:srcRect l="19514"/>
                  <a:stretch>
                    <a:fillRect/>
                  </a:stretch>
                </p:blipFill>
                <p:spPr bwMode="auto">
                  <a:xfrm>
                    <a:off x="229180" y="1650696"/>
                    <a:ext cx="360628" cy="297524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68" name="Picture 2" descr="C:\Users\kent.may\Desktop\MQ-1C.emf"/>
                  <p:cNvPicPr>
                    <a:picLocks noChangeAspect="1" noChangeArrowheads="1"/>
                  </p:cNvPicPr>
                  <p:nvPr/>
                </p:nvPicPr>
                <p:blipFill>
                  <a:blip r:embed="rId8" cstate="print"/>
                  <a:srcRect l="19479"/>
                  <a:stretch>
                    <a:fillRect/>
                  </a:stretch>
                </p:blipFill>
                <p:spPr bwMode="auto">
                  <a:xfrm>
                    <a:off x="228990" y="2688960"/>
                    <a:ext cx="360818" cy="29683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</p:grpSp>
            <p:grpSp>
              <p:nvGrpSpPr>
                <p:cNvPr id="14" name="Group 258"/>
                <p:cNvGrpSpPr/>
                <p:nvPr/>
              </p:nvGrpSpPr>
              <p:grpSpPr>
                <a:xfrm>
                  <a:off x="670877" y="533400"/>
                  <a:ext cx="462963" cy="2502111"/>
                  <a:chOff x="179784" y="483683"/>
                  <a:chExt cx="462963" cy="2502111"/>
                </a:xfrm>
              </p:grpSpPr>
              <p:pic>
                <p:nvPicPr>
                  <p:cNvPr id="57" name="Picture 4" descr="C:\Users\kent.may\Desktop\Picture11.emf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/>
                  <a:srcRect l="19634"/>
                  <a:stretch>
                    <a:fillRect/>
                  </a:stretch>
                </p:blipFill>
                <p:spPr bwMode="auto">
                  <a:xfrm>
                    <a:off x="179784" y="483683"/>
                    <a:ext cx="462963" cy="43214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58" name="Picture 22" descr="C:\Documents and Settings\kent.may\Desktop\GS.emf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/>
                  <a:srcRect l="19613"/>
                  <a:stretch>
                    <a:fillRect/>
                  </a:stretch>
                </p:blipFill>
                <p:spPr bwMode="auto">
                  <a:xfrm>
                    <a:off x="230718" y="963528"/>
                    <a:ext cx="359090" cy="295883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59" name="Picture 33" descr="C:\Documents and Settings\kent.may\Desktop\ASLT\ASLT.emf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/>
                  <a:srcRect l="19613"/>
                  <a:stretch>
                    <a:fillRect/>
                  </a:stretch>
                </p:blipFill>
                <p:spPr bwMode="auto">
                  <a:xfrm>
                    <a:off x="230718" y="1307112"/>
                    <a:ext cx="359090" cy="295883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60" name="Picture 60" descr="C:\Documents and Settings\kent.may\Desktop\ASB\SPT.emf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/>
                  <a:srcRect l="19613"/>
                  <a:stretch>
                    <a:fillRect/>
                  </a:stretch>
                </p:blipFill>
                <p:spPr bwMode="auto">
                  <a:xfrm>
                    <a:off x="230718" y="2345374"/>
                    <a:ext cx="359090" cy="295883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61" name="Picture 5" descr="C:\Users\kent.may\Desktop\Attack Heavy AC.emf"/>
                  <p:cNvPicPr>
                    <a:picLocks noChangeAspect="1" noChangeArrowheads="1"/>
                  </p:cNvPicPr>
                  <p:nvPr/>
                </p:nvPicPr>
                <p:blipFill>
                  <a:blip r:embed="rId7" cstate="print"/>
                  <a:srcRect l="19514"/>
                  <a:stretch>
                    <a:fillRect/>
                  </a:stretch>
                </p:blipFill>
                <p:spPr bwMode="auto">
                  <a:xfrm>
                    <a:off x="229180" y="1650696"/>
                    <a:ext cx="360628" cy="297524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62" name="Picture 2" descr="C:\Users\kent.may\Desktop\MQ-1C.emf"/>
                  <p:cNvPicPr>
                    <a:picLocks noChangeAspect="1" noChangeArrowheads="1"/>
                  </p:cNvPicPr>
                  <p:nvPr/>
                </p:nvPicPr>
                <p:blipFill>
                  <a:blip r:embed="rId8" cstate="print"/>
                  <a:srcRect l="19479"/>
                  <a:stretch>
                    <a:fillRect/>
                  </a:stretch>
                </p:blipFill>
                <p:spPr bwMode="auto">
                  <a:xfrm>
                    <a:off x="228990" y="2688960"/>
                    <a:ext cx="360818" cy="29683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</p:grpSp>
            <p:grpSp>
              <p:nvGrpSpPr>
                <p:cNvPr id="15" name="Group 266"/>
                <p:cNvGrpSpPr/>
                <p:nvPr/>
              </p:nvGrpSpPr>
              <p:grpSpPr>
                <a:xfrm>
                  <a:off x="1206420" y="533400"/>
                  <a:ext cx="462963" cy="2502111"/>
                  <a:chOff x="179784" y="483683"/>
                  <a:chExt cx="462963" cy="2502111"/>
                </a:xfrm>
              </p:grpSpPr>
              <p:pic>
                <p:nvPicPr>
                  <p:cNvPr id="51" name="Picture 4" descr="C:\Users\kent.may\Desktop\Picture11.emf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/>
                  <a:srcRect l="19634"/>
                  <a:stretch>
                    <a:fillRect/>
                  </a:stretch>
                </p:blipFill>
                <p:spPr bwMode="auto">
                  <a:xfrm>
                    <a:off x="179784" y="483683"/>
                    <a:ext cx="462963" cy="43214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52" name="Picture 22" descr="C:\Documents and Settings\kent.may\Desktop\GS.emf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/>
                  <a:srcRect l="19613"/>
                  <a:stretch>
                    <a:fillRect/>
                  </a:stretch>
                </p:blipFill>
                <p:spPr bwMode="auto">
                  <a:xfrm>
                    <a:off x="230718" y="963528"/>
                    <a:ext cx="359090" cy="295883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53" name="Picture 33" descr="C:\Documents and Settings\kent.may\Desktop\ASLT\ASLT.emf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/>
                  <a:srcRect l="19613"/>
                  <a:stretch>
                    <a:fillRect/>
                  </a:stretch>
                </p:blipFill>
                <p:spPr bwMode="auto">
                  <a:xfrm>
                    <a:off x="230718" y="1307112"/>
                    <a:ext cx="359090" cy="295883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54" name="Picture 60" descr="C:\Documents and Settings\kent.may\Desktop\ASB\SPT.emf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/>
                  <a:srcRect l="19613"/>
                  <a:stretch>
                    <a:fillRect/>
                  </a:stretch>
                </p:blipFill>
                <p:spPr bwMode="auto">
                  <a:xfrm>
                    <a:off x="230718" y="2345374"/>
                    <a:ext cx="359090" cy="295883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55" name="Picture 5" descr="C:\Users\kent.may\Desktop\Attack Heavy AC.emf"/>
                  <p:cNvPicPr>
                    <a:picLocks noChangeAspect="1" noChangeArrowheads="1"/>
                  </p:cNvPicPr>
                  <p:nvPr/>
                </p:nvPicPr>
                <p:blipFill>
                  <a:blip r:embed="rId7" cstate="print"/>
                  <a:srcRect l="19514"/>
                  <a:stretch>
                    <a:fillRect/>
                  </a:stretch>
                </p:blipFill>
                <p:spPr bwMode="auto">
                  <a:xfrm>
                    <a:off x="229180" y="1650696"/>
                    <a:ext cx="360628" cy="297524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56" name="Picture 2" descr="C:\Users\kent.may\Desktop\MQ-1C.emf"/>
                  <p:cNvPicPr>
                    <a:picLocks noChangeAspect="1" noChangeArrowheads="1"/>
                  </p:cNvPicPr>
                  <p:nvPr/>
                </p:nvPicPr>
                <p:blipFill>
                  <a:blip r:embed="rId8" cstate="print"/>
                  <a:srcRect l="19479"/>
                  <a:stretch>
                    <a:fillRect/>
                  </a:stretch>
                </p:blipFill>
                <p:spPr bwMode="auto">
                  <a:xfrm>
                    <a:off x="228990" y="2688960"/>
                    <a:ext cx="360818" cy="29683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</p:grpSp>
            <p:grpSp>
              <p:nvGrpSpPr>
                <p:cNvPr id="16" name="Group 274"/>
                <p:cNvGrpSpPr/>
                <p:nvPr/>
              </p:nvGrpSpPr>
              <p:grpSpPr>
                <a:xfrm>
                  <a:off x="1741963" y="533400"/>
                  <a:ext cx="462963" cy="2502111"/>
                  <a:chOff x="179784" y="483683"/>
                  <a:chExt cx="462963" cy="2502111"/>
                </a:xfrm>
              </p:grpSpPr>
              <p:pic>
                <p:nvPicPr>
                  <p:cNvPr id="45" name="Picture 4" descr="C:\Users\kent.may\Desktop\Picture11.emf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/>
                  <a:srcRect l="19634"/>
                  <a:stretch>
                    <a:fillRect/>
                  </a:stretch>
                </p:blipFill>
                <p:spPr bwMode="auto">
                  <a:xfrm>
                    <a:off x="179784" y="483683"/>
                    <a:ext cx="462963" cy="43214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46" name="Picture 22" descr="C:\Documents and Settings\kent.may\Desktop\GS.emf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/>
                  <a:srcRect l="19613"/>
                  <a:stretch>
                    <a:fillRect/>
                  </a:stretch>
                </p:blipFill>
                <p:spPr bwMode="auto">
                  <a:xfrm>
                    <a:off x="230718" y="963528"/>
                    <a:ext cx="359090" cy="295883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47" name="Picture 33" descr="C:\Documents and Settings\kent.may\Desktop\ASLT\ASLT.emf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/>
                  <a:srcRect l="19613"/>
                  <a:stretch>
                    <a:fillRect/>
                  </a:stretch>
                </p:blipFill>
                <p:spPr bwMode="auto">
                  <a:xfrm>
                    <a:off x="230718" y="1307112"/>
                    <a:ext cx="359090" cy="295883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48" name="Picture 47" descr="C:\Documents and Settings\kent.may\Desktop\ASB\SPT.emf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/>
                  <a:srcRect l="19613"/>
                  <a:stretch>
                    <a:fillRect/>
                  </a:stretch>
                </p:blipFill>
                <p:spPr bwMode="auto">
                  <a:xfrm>
                    <a:off x="230718" y="2345374"/>
                    <a:ext cx="359090" cy="295883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49" name="Picture 5" descr="C:\Users\kent.may\Desktop\Attack Heavy AC.emf"/>
                  <p:cNvPicPr>
                    <a:picLocks noChangeAspect="1" noChangeArrowheads="1"/>
                  </p:cNvPicPr>
                  <p:nvPr/>
                </p:nvPicPr>
                <p:blipFill>
                  <a:blip r:embed="rId7" cstate="print"/>
                  <a:srcRect l="19514"/>
                  <a:stretch>
                    <a:fillRect/>
                  </a:stretch>
                </p:blipFill>
                <p:spPr bwMode="auto">
                  <a:xfrm>
                    <a:off x="229180" y="1650696"/>
                    <a:ext cx="360628" cy="297524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50" name="Picture 2" descr="C:\Users\kent.may\Desktop\MQ-1C.emf"/>
                  <p:cNvPicPr>
                    <a:picLocks noChangeAspect="1" noChangeArrowheads="1"/>
                  </p:cNvPicPr>
                  <p:nvPr/>
                </p:nvPicPr>
                <p:blipFill>
                  <a:blip r:embed="rId8" cstate="print"/>
                  <a:srcRect l="19479"/>
                  <a:stretch>
                    <a:fillRect/>
                  </a:stretch>
                </p:blipFill>
                <p:spPr bwMode="auto">
                  <a:xfrm>
                    <a:off x="228990" y="2688960"/>
                    <a:ext cx="360818" cy="29683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</p:grpSp>
            <p:grpSp>
              <p:nvGrpSpPr>
                <p:cNvPr id="17" name="Group 282"/>
                <p:cNvGrpSpPr/>
                <p:nvPr/>
              </p:nvGrpSpPr>
              <p:grpSpPr>
                <a:xfrm>
                  <a:off x="2277506" y="533400"/>
                  <a:ext cx="462963" cy="2502111"/>
                  <a:chOff x="179784" y="483683"/>
                  <a:chExt cx="462963" cy="2502111"/>
                </a:xfrm>
              </p:grpSpPr>
              <p:pic>
                <p:nvPicPr>
                  <p:cNvPr id="39" name="Picture 4" descr="C:\Users\kent.may\Desktop\Picture11.emf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/>
                  <a:srcRect l="19634"/>
                  <a:stretch>
                    <a:fillRect/>
                  </a:stretch>
                </p:blipFill>
                <p:spPr bwMode="auto">
                  <a:xfrm>
                    <a:off x="179784" y="483683"/>
                    <a:ext cx="462963" cy="43214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40" name="Picture 22" descr="C:\Documents and Settings\kent.may\Desktop\GS.emf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/>
                  <a:srcRect l="19613"/>
                  <a:stretch>
                    <a:fillRect/>
                  </a:stretch>
                </p:blipFill>
                <p:spPr bwMode="auto">
                  <a:xfrm>
                    <a:off x="230718" y="963528"/>
                    <a:ext cx="359090" cy="295883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41" name="Picture 33" descr="C:\Documents and Settings\kent.may\Desktop\ASLT\ASLT.emf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/>
                  <a:srcRect l="19613"/>
                  <a:stretch>
                    <a:fillRect/>
                  </a:stretch>
                </p:blipFill>
                <p:spPr bwMode="auto">
                  <a:xfrm>
                    <a:off x="230718" y="1307112"/>
                    <a:ext cx="359090" cy="295883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42" name="Picture 60" descr="C:\Documents and Settings\kent.may\Desktop\ASB\SPT.emf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/>
                  <a:srcRect l="19613"/>
                  <a:stretch>
                    <a:fillRect/>
                  </a:stretch>
                </p:blipFill>
                <p:spPr bwMode="auto">
                  <a:xfrm>
                    <a:off x="230718" y="2345374"/>
                    <a:ext cx="359090" cy="295883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43" name="Picture 5" descr="C:\Users\kent.may\Desktop\Attack Heavy AC.emf"/>
                  <p:cNvPicPr>
                    <a:picLocks noChangeAspect="1" noChangeArrowheads="1"/>
                  </p:cNvPicPr>
                  <p:nvPr/>
                </p:nvPicPr>
                <p:blipFill>
                  <a:blip r:embed="rId7" cstate="print"/>
                  <a:srcRect l="19514"/>
                  <a:stretch>
                    <a:fillRect/>
                  </a:stretch>
                </p:blipFill>
                <p:spPr bwMode="auto">
                  <a:xfrm>
                    <a:off x="229180" y="1650696"/>
                    <a:ext cx="360628" cy="297524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44" name="Picture 2" descr="C:\Users\kent.may\Desktop\MQ-1C.emf"/>
                  <p:cNvPicPr>
                    <a:picLocks noChangeAspect="1" noChangeArrowheads="1"/>
                  </p:cNvPicPr>
                  <p:nvPr/>
                </p:nvPicPr>
                <p:blipFill>
                  <a:blip r:embed="rId8" cstate="print"/>
                  <a:srcRect l="19479"/>
                  <a:stretch>
                    <a:fillRect/>
                  </a:stretch>
                </p:blipFill>
                <p:spPr bwMode="auto">
                  <a:xfrm>
                    <a:off x="228990" y="2688960"/>
                    <a:ext cx="360818" cy="29683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</p:grpSp>
            <p:grpSp>
              <p:nvGrpSpPr>
                <p:cNvPr id="18" name="Group 290"/>
                <p:cNvGrpSpPr/>
                <p:nvPr/>
              </p:nvGrpSpPr>
              <p:grpSpPr>
                <a:xfrm>
                  <a:off x="2813049" y="533400"/>
                  <a:ext cx="462963" cy="2502111"/>
                  <a:chOff x="179784" y="483683"/>
                  <a:chExt cx="462963" cy="2502111"/>
                </a:xfrm>
              </p:grpSpPr>
              <p:pic>
                <p:nvPicPr>
                  <p:cNvPr id="33" name="Picture 4" descr="C:\Users\kent.may\Desktop\Picture11.emf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/>
                  <a:srcRect l="19634"/>
                  <a:stretch>
                    <a:fillRect/>
                  </a:stretch>
                </p:blipFill>
                <p:spPr bwMode="auto">
                  <a:xfrm>
                    <a:off x="179784" y="483683"/>
                    <a:ext cx="462963" cy="43214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34" name="Picture 22" descr="C:\Documents and Settings\kent.may\Desktop\GS.emf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/>
                  <a:srcRect l="19613"/>
                  <a:stretch>
                    <a:fillRect/>
                  </a:stretch>
                </p:blipFill>
                <p:spPr bwMode="auto">
                  <a:xfrm>
                    <a:off x="230718" y="963528"/>
                    <a:ext cx="359090" cy="295883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5" name="Picture 33" descr="C:\Documents and Settings\kent.may\Desktop\ASLT\ASLT.emf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/>
                  <a:srcRect l="19613"/>
                  <a:stretch>
                    <a:fillRect/>
                  </a:stretch>
                </p:blipFill>
                <p:spPr bwMode="auto">
                  <a:xfrm>
                    <a:off x="230718" y="1307112"/>
                    <a:ext cx="359090" cy="295883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6" name="Picture 60" descr="C:\Documents and Settings\kent.may\Desktop\ASB\SPT.emf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/>
                  <a:srcRect l="19613"/>
                  <a:stretch>
                    <a:fillRect/>
                  </a:stretch>
                </p:blipFill>
                <p:spPr bwMode="auto">
                  <a:xfrm>
                    <a:off x="230718" y="2345374"/>
                    <a:ext cx="359090" cy="295883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7" name="Picture 5" descr="C:\Users\kent.may\Desktop\Attack Heavy AC.emf"/>
                  <p:cNvPicPr>
                    <a:picLocks noChangeAspect="1" noChangeArrowheads="1"/>
                  </p:cNvPicPr>
                  <p:nvPr/>
                </p:nvPicPr>
                <p:blipFill>
                  <a:blip r:embed="rId7" cstate="print"/>
                  <a:srcRect l="19514"/>
                  <a:stretch>
                    <a:fillRect/>
                  </a:stretch>
                </p:blipFill>
                <p:spPr bwMode="auto">
                  <a:xfrm>
                    <a:off x="229180" y="1650696"/>
                    <a:ext cx="360628" cy="297524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8" name="Picture 2" descr="C:\Users\kent.may\Desktop\MQ-1C.emf"/>
                  <p:cNvPicPr>
                    <a:picLocks noChangeAspect="1" noChangeArrowheads="1"/>
                  </p:cNvPicPr>
                  <p:nvPr/>
                </p:nvPicPr>
                <p:blipFill>
                  <a:blip r:embed="rId8" cstate="print"/>
                  <a:srcRect l="19479"/>
                  <a:stretch>
                    <a:fillRect/>
                  </a:stretch>
                </p:blipFill>
                <p:spPr bwMode="auto">
                  <a:xfrm>
                    <a:off x="228990" y="2688960"/>
                    <a:ext cx="360818" cy="29683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</p:grpSp>
            <p:grpSp>
              <p:nvGrpSpPr>
                <p:cNvPr id="19" name="Group 298"/>
                <p:cNvGrpSpPr/>
                <p:nvPr/>
              </p:nvGrpSpPr>
              <p:grpSpPr>
                <a:xfrm>
                  <a:off x="3348592" y="533400"/>
                  <a:ext cx="462963" cy="2502111"/>
                  <a:chOff x="179784" y="483683"/>
                  <a:chExt cx="462963" cy="2502111"/>
                </a:xfrm>
              </p:grpSpPr>
              <p:pic>
                <p:nvPicPr>
                  <p:cNvPr id="27" name="Picture 4" descr="C:\Users\kent.may\Desktop\Picture11.emf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/>
                  <a:srcRect l="19634"/>
                  <a:stretch>
                    <a:fillRect/>
                  </a:stretch>
                </p:blipFill>
                <p:spPr bwMode="auto">
                  <a:xfrm>
                    <a:off x="179784" y="483683"/>
                    <a:ext cx="462963" cy="43214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28" name="Picture 22" descr="C:\Documents and Settings\kent.may\Desktop\GS.emf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/>
                  <a:srcRect l="19613"/>
                  <a:stretch>
                    <a:fillRect/>
                  </a:stretch>
                </p:blipFill>
                <p:spPr bwMode="auto">
                  <a:xfrm>
                    <a:off x="230718" y="963528"/>
                    <a:ext cx="359090" cy="295883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29" name="Picture 33" descr="C:\Documents and Settings\kent.may\Desktop\ASLT\ASLT.emf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/>
                  <a:srcRect l="19613"/>
                  <a:stretch>
                    <a:fillRect/>
                  </a:stretch>
                </p:blipFill>
                <p:spPr bwMode="auto">
                  <a:xfrm>
                    <a:off x="230718" y="1307112"/>
                    <a:ext cx="359090" cy="295883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0" name="Picture 60" descr="C:\Documents and Settings\kent.may\Desktop\ASB\SPT.emf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/>
                  <a:srcRect l="19613"/>
                  <a:stretch>
                    <a:fillRect/>
                  </a:stretch>
                </p:blipFill>
                <p:spPr bwMode="auto">
                  <a:xfrm>
                    <a:off x="230718" y="2345374"/>
                    <a:ext cx="359090" cy="295883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1" name="Picture 5" descr="C:\Users\kent.may\Desktop\Attack Heavy AC.emf"/>
                  <p:cNvPicPr>
                    <a:picLocks noChangeAspect="1" noChangeArrowheads="1"/>
                  </p:cNvPicPr>
                  <p:nvPr/>
                </p:nvPicPr>
                <p:blipFill>
                  <a:blip r:embed="rId7" cstate="print"/>
                  <a:srcRect l="19514"/>
                  <a:stretch>
                    <a:fillRect/>
                  </a:stretch>
                </p:blipFill>
                <p:spPr bwMode="auto">
                  <a:xfrm>
                    <a:off x="229180" y="1650696"/>
                    <a:ext cx="360628" cy="297524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2" name="Picture 2" descr="C:\Users\kent.may\Desktop\MQ-1C.emf"/>
                  <p:cNvPicPr>
                    <a:picLocks noChangeAspect="1" noChangeArrowheads="1"/>
                  </p:cNvPicPr>
                  <p:nvPr/>
                </p:nvPicPr>
                <p:blipFill>
                  <a:blip r:embed="rId8" cstate="print"/>
                  <a:srcRect l="19479"/>
                  <a:stretch>
                    <a:fillRect/>
                  </a:stretch>
                </p:blipFill>
                <p:spPr bwMode="auto">
                  <a:xfrm>
                    <a:off x="228990" y="2688960"/>
                    <a:ext cx="360818" cy="29683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</p:grpSp>
            <p:grpSp>
              <p:nvGrpSpPr>
                <p:cNvPr id="20" name="Group 306"/>
                <p:cNvGrpSpPr/>
                <p:nvPr/>
              </p:nvGrpSpPr>
              <p:grpSpPr>
                <a:xfrm>
                  <a:off x="3884135" y="533400"/>
                  <a:ext cx="462963" cy="2502111"/>
                  <a:chOff x="179784" y="483683"/>
                  <a:chExt cx="462963" cy="2502111"/>
                </a:xfrm>
              </p:grpSpPr>
              <p:pic>
                <p:nvPicPr>
                  <p:cNvPr id="21" name="Picture 4" descr="C:\Users\kent.may\Desktop\Picture11.emf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/>
                  <a:srcRect l="19634"/>
                  <a:stretch>
                    <a:fillRect/>
                  </a:stretch>
                </p:blipFill>
                <p:spPr bwMode="auto">
                  <a:xfrm>
                    <a:off x="179784" y="483683"/>
                    <a:ext cx="462963" cy="43214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22" name="Picture 22" descr="C:\Documents and Settings\kent.may\Desktop\GS.emf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/>
                  <a:srcRect l="19613"/>
                  <a:stretch>
                    <a:fillRect/>
                  </a:stretch>
                </p:blipFill>
                <p:spPr bwMode="auto">
                  <a:xfrm>
                    <a:off x="230718" y="963528"/>
                    <a:ext cx="359090" cy="295883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23" name="Picture 33" descr="C:\Documents and Settings\kent.may\Desktop\ASLT\ASLT.emf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/>
                  <a:srcRect l="19613"/>
                  <a:stretch>
                    <a:fillRect/>
                  </a:stretch>
                </p:blipFill>
                <p:spPr bwMode="auto">
                  <a:xfrm>
                    <a:off x="230718" y="1307112"/>
                    <a:ext cx="359090" cy="295883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24" name="Picture 60" descr="C:\Documents and Settings\kent.may\Desktop\ASB\SPT.emf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/>
                  <a:srcRect l="19613"/>
                  <a:stretch>
                    <a:fillRect/>
                  </a:stretch>
                </p:blipFill>
                <p:spPr bwMode="auto">
                  <a:xfrm>
                    <a:off x="230718" y="2345374"/>
                    <a:ext cx="359090" cy="295883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25" name="Picture 5" descr="C:\Users\kent.may\Desktop\Attack Heavy AC.emf"/>
                  <p:cNvPicPr>
                    <a:picLocks noChangeAspect="1" noChangeArrowheads="1"/>
                  </p:cNvPicPr>
                  <p:nvPr/>
                </p:nvPicPr>
                <p:blipFill>
                  <a:blip r:embed="rId7" cstate="print"/>
                  <a:srcRect l="19514"/>
                  <a:stretch>
                    <a:fillRect/>
                  </a:stretch>
                </p:blipFill>
                <p:spPr bwMode="auto">
                  <a:xfrm>
                    <a:off x="229180" y="1650696"/>
                    <a:ext cx="360628" cy="297524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26" name="Picture 2" descr="C:\Users\kent.may\Desktop\MQ-1C.emf"/>
                  <p:cNvPicPr>
                    <a:picLocks noChangeAspect="1" noChangeArrowheads="1"/>
                  </p:cNvPicPr>
                  <p:nvPr/>
                </p:nvPicPr>
                <p:blipFill>
                  <a:blip r:embed="rId8" cstate="print"/>
                  <a:srcRect l="19479"/>
                  <a:stretch>
                    <a:fillRect/>
                  </a:stretch>
                </p:blipFill>
                <p:spPr bwMode="auto">
                  <a:xfrm>
                    <a:off x="228990" y="2688960"/>
                    <a:ext cx="360818" cy="29683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</p:grpSp>
          </p:grpSp>
        </p:grpSp>
      </p:grpSp>
      <p:grpSp>
        <p:nvGrpSpPr>
          <p:cNvPr id="77" name="Group 76"/>
          <p:cNvGrpSpPr/>
          <p:nvPr/>
        </p:nvGrpSpPr>
        <p:grpSpPr>
          <a:xfrm>
            <a:off x="0" y="3995928"/>
            <a:ext cx="5410200" cy="2862072"/>
            <a:chOff x="990600" y="3048000"/>
            <a:chExt cx="5410200" cy="2862072"/>
          </a:xfrm>
        </p:grpSpPr>
        <p:sp>
          <p:nvSpPr>
            <p:cNvPr id="78" name="Rectangle 7"/>
            <p:cNvSpPr>
              <a:spLocks noChangeArrowheads="1"/>
            </p:cNvSpPr>
            <p:nvPr/>
          </p:nvSpPr>
          <p:spPr bwMode="auto">
            <a:xfrm>
              <a:off x="1752600" y="3073051"/>
              <a:ext cx="44196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b="1" dirty="0">
                  <a:solidFill>
                    <a:srgbClr val="063DE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600" b="1" dirty="0" smtClean="0">
                  <a:solidFill>
                    <a:srgbClr val="063DE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ARNG CAB</a:t>
              </a:r>
              <a:endParaRPr 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9" name="Group 324"/>
            <p:cNvGrpSpPr/>
            <p:nvPr/>
          </p:nvGrpSpPr>
          <p:grpSpPr>
            <a:xfrm>
              <a:off x="990600" y="3048000"/>
              <a:ext cx="5410200" cy="2862072"/>
              <a:chOff x="1600200" y="257282"/>
              <a:chExt cx="5410200" cy="2862072"/>
            </a:xfrm>
          </p:grpSpPr>
          <p:sp>
            <p:nvSpPr>
              <p:cNvPr id="290" name="Rectangle 89"/>
              <p:cNvSpPr>
                <a:spLocks noChangeArrowheads="1"/>
              </p:cNvSpPr>
              <p:nvPr/>
            </p:nvSpPr>
            <p:spPr bwMode="auto">
              <a:xfrm>
                <a:off x="3429000" y="2662154"/>
                <a:ext cx="1828800" cy="32316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 defTabSz="925513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7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38 UH-60, 15 HH-60, 12 CH-47 </a:t>
                </a:r>
              </a:p>
              <a:p>
                <a:pPr algn="ctr" defTabSz="925513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7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21 </a:t>
                </a:r>
                <a:r>
                  <a:rPr lang="en-US" sz="7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AH-64, </a:t>
                </a:r>
                <a:r>
                  <a:rPr lang="en-US" sz="7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24 </a:t>
                </a:r>
                <a:r>
                  <a:rPr lang="en-US" sz="7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RQ-7, </a:t>
                </a:r>
                <a:r>
                  <a:rPr lang="en-US" sz="7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24 MQ-1C</a:t>
                </a:r>
              </a:p>
              <a:p>
                <a:pPr algn="ctr" defTabSz="925513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7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91" name="Group 339"/>
              <p:cNvGrpSpPr/>
              <p:nvPr/>
            </p:nvGrpSpPr>
            <p:grpSpPr>
              <a:xfrm>
                <a:off x="1600200" y="257282"/>
                <a:ext cx="5410200" cy="2862072"/>
                <a:chOff x="84806" y="257282"/>
                <a:chExt cx="5410200" cy="2862072"/>
              </a:xfrm>
            </p:grpSpPr>
            <p:sp>
              <p:nvSpPr>
                <p:cNvPr id="292" name="Rectangle 2144"/>
                <p:cNvSpPr>
                  <a:spLocks noChangeArrowheads="1"/>
                </p:cNvSpPr>
                <p:nvPr/>
              </p:nvSpPr>
              <p:spPr bwMode="auto">
                <a:xfrm>
                  <a:off x="84806" y="257282"/>
                  <a:ext cx="5410200" cy="286207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7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93" name="Text Box 2146"/>
                <p:cNvSpPr txBox="1">
                  <a:spLocks noChangeArrowheads="1"/>
                </p:cNvSpPr>
                <p:nvPr/>
              </p:nvSpPr>
              <p:spPr bwMode="auto">
                <a:xfrm>
                  <a:off x="84806" y="299954"/>
                  <a:ext cx="1356368" cy="184666"/>
                </a:xfrm>
                <a:prstGeom prst="rect">
                  <a:avLst/>
                </a:prstGeom>
                <a:solidFill>
                  <a:srgbClr val="339966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r>
                    <a:rPr lang="en-US" sz="600" b="1" dirty="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" pitchFamily="34" charset="0"/>
                      <a:cs typeface="Arial" pitchFamily="34" charset="0"/>
                    </a:rPr>
                    <a:t>CAB (Full-Spectrum) (</a:t>
                  </a:r>
                  <a:r>
                    <a:rPr lang="en-US" sz="600" b="1" dirty="0" smtClean="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" pitchFamily="34" charset="0"/>
                      <a:cs typeface="Arial" pitchFamily="34" charset="0"/>
                    </a:rPr>
                    <a:t>x10)</a:t>
                  </a:r>
                  <a:endParaRPr lang="en-US" sz="6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94" name="Group 249"/>
                <p:cNvGrpSpPr/>
                <p:nvPr/>
              </p:nvGrpSpPr>
              <p:grpSpPr>
                <a:xfrm>
                  <a:off x="135334" y="533400"/>
                  <a:ext cx="462963" cy="1772365"/>
                  <a:chOff x="179784" y="483683"/>
                  <a:chExt cx="462963" cy="1772365"/>
                </a:xfrm>
              </p:grpSpPr>
              <p:pic>
                <p:nvPicPr>
                  <p:cNvPr id="349" name="Picture 4" descr="C:\Users\kent.may\Desktop\Picture11.emf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/>
                  <a:srcRect l="19634"/>
                  <a:stretch>
                    <a:fillRect/>
                  </a:stretch>
                </p:blipFill>
                <p:spPr bwMode="auto">
                  <a:xfrm>
                    <a:off x="179784" y="483683"/>
                    <a:ext cx="462963" cy="43214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350" name="Picture 22" descr="C:\Documents and Settings\kent.may\Desktop\GS.emf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/>
                  <a:srcRect l="19613"/>
                  <a:stretch>
                    <a:fillRect/>
                  </a:stretch>
                </p:blipFill>
                <p:spPr bwMode="auto">
                  <a:xfrm>
                    <a:off x="230718" y="963528"/>
                    <a:ext cx="359090" cy="295883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51" name="Picture 33" descr="C:\Documents and Settings\kent.may\Desktop\ASLT\ASLT.emf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/>
                  <a:srcRect l="19613"/>
                  <a:stretch>
                    <a:fillRect/>
                  </a:stretch>
                </p:blipFill>
                <p:spPr bwMode="auto">
                  <a:xfrm>
                    <a:off x="230718" y="1307112"/>
                    <a:ext cx="359090" cy="295883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52" name="Picture 60" descr="C:\Documents and Settings\kent.may\Desktop\ASB\SPT.emf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/>
                  <a:srcRect l="19613"/>
                  <a:stretch>
                    <a:fillRect/>
                  </a:stretch>
                </p:blipFill>
                <p:spPr bwMode="auto">
                  <a:xfrm>
                    <a:off x="230718" y="1960165"/>
                    <a:ext cx="359090" cy="295883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53" name="Picture 5" descr="C:\Users\kent.may\Desktop\Attack Heavy AC.emf"/>
                  <p:cNvPicPr>
                    <a:picLocks noChangeAspect="1" noChangeArrowheads="1"/>
                  </p:cNvPicPr>
                  <p:nvPr/>
                </p:nvPicPr>
                <p:blipFill>
                  <a:blip r:embed="rId7" cstate="print"/>
                  <a:srcRect l="19514"/>
                  <a:stretch>
                    <a:fillRect/>
                  </a:stretch>
                </p:blipFill>
                <p:spPr bwMode="auto">
                  <a:xfrm>
                    <a:off x="229180" y="1650696"/>
                    <a:ext cx="360628" cy="297524"/>
                  </a:xfrm>
                  <a:prstGeom prst="rect">
                    <a:avLst/>
                  </a:prstGeom>
                  <a:noFill/>
                </p:spPr>
              </p:pic>
            </p:grpSp>
            <p:grpSp>
              <p:nvGrpSpPr>
                <p:cNvPr id="295" name="Group 258"/>
                <p:cNvGrpSpPr/>
                <p:nvPr/>
              </p:nvGrpSpPr>
              <p:grpSpPr>
                <a:xfrm>
                  <a:off x="670877" y="533400"/>
                  <a:ext cx="462963" cy="1772365"/>
                  <a:chOff x="179784" y="483683"/>
                  <a:chExt cx="462963" cy="1772365"/>
                </a:xfrm>
              </p:grpSpPr>
              <p:pic>
                <p:nvPicPr>
                  <p:cNvPr id="344" name="Picture 4" descr="C:\Users\kent.may\Desktop\Picture11.emf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/>
                  <a:srcRect l="19634"/>
                  <a:stretch>
                    <a:fillRect/>
                  </a:stretch>
                </p:blipFill>
                <p:spPr bwMode="auto">
                  <a:xfrm>
                    <a:off x="179784" y="483683"/>
                    <a:ext cx="462963" cy="43214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345" name="Picture 22" descr="C:\Documents and Settings\kent.may\Desktop\GS.emf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/>
                  <a:srcRect l="19613"/>
                  <a:stretch>
                    <a:fillRect/>
                  </a:stretch>
                </p:blipFill>
                <p:spPr bwMode="auto">
                  <a:xfrm>
                    <a:off x="230718" y="963528"/>
                    <a:ext cx="359090" cy="295883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46" name="Picture 33" descr="C:\Documents and Settings\kent.may\Desktop\ASLT\ASLT.emf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/>
                  <a:srcRect l="19613"/>
                  <a:stretch>
                    <a:fillRect/>
                  </a:stretch>
                </p:blipFill>
                <p:spPr bwMode="auto">
                  <a:xfrm>
                    <a:off x="230718" y="1307112"/>
                    <a:ext cx="359090" cy="295883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47" name="Picture 60" descr="C:\Documents and Settings\kent.may\Desktop\ASB\SPT.emf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/>
                  <a:srcRect l="19613"/>
                  <a:stretch>
                    <a:fillRect/>
                  </a:stretch>
                </p:blipFill>
                <p:spPr bwMode="auto">
                  <a:xfrm>
                    <a:off x="230718" y="1960165"/>
                    <a:ext cx="359090" cy="295883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48" name="Picture 5" descr="C:\Users\kent.may\Desktop\Attack Heavy AC.emf"/>
                  <p:cNvPicPr>
                    <a:picLocks noChangeAspect="1" noChangeArrowheads="1"/>
                  </p:cNvPicPr>
                  <p:nvPr/>
                </p:nvPicPr>
                <p:blipFill>
                  <a:blip r:embed="rId7" cstate="print"/>
                  <a:srcRect l="19514"/>
                  <a:stretch>
                    <a:fillRect/>
                  </a:stretch>
                </p:blipFill>
                <p:spPr bwMode="auto">
                  <a:xfrm>
                    <a:off x="229180" y="1650696"/>
                    <a:ext cx="360628" cy="297524"/>
                  </a:xfrm>
                  <a:prstGeom prst="rect">
                    <a:avLst/>
                  </a:prstGeom>
                  <a:noFill/>
                </p:spPr>
              </p:pic>
            </p:grpSp>
            <p:grpSp>
              <p:nvGrpSpPr>
                <p:cNvPr id="296" name="Group 266"/>
                <p:cNvGrpSpPr/>
                <p:nvPr/>
              </p:nvGrpSpPr>
              <p:grpSpPr>
                <a:xfrm>
                  <a:off x="1206420" y="533400"/>
                  <a:ext cx="462963" cy="1772365"/>
                  <a:chOff x="179784" y="483683"/>
                  <a:chExt cx="462963" cy="1772365"/>
                </a:xfrm>
              </p:grpSpPr>
              <p:pic>
                <p:nvPicPr>
                  <p:cNvPr id="339" name="Picture 4" descr="C:\Users\kent.may\Desktop\Picture11.emf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/>
                  <a:srcRect l="19634"/>
                  <a:stretch>
                    <a:fillRect/>
                  </a:stretch>
                </p:blipFill>
                <p:spPr bwMode="auto">
                  <a:xfrm>
                    <a:off x="179784" y="483683"/>
                    <a:ext cx="462963" cy="43214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340" name="Picture 22" descr="C:\Documents and Settings\kent.may\Desktop\GS.emf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/>
                  <a:srcRect l="19613"/>
                  <a:stretch>
                    <a:fillRect/>
                  </a:stretch>
                </p:blipFill>
                <p:spPr bwMode="auto">
                  <a:xfrm>
                    <a:off x="230718" y="963528"/>
                    <a:ext cx="359090" cy="295883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41" name="Picture 33" descr="C:\Documents and Settings\kent.may\Desktop\ASLT\ASLT.emf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/>
                  <a:srcRect l="19613"/>
                  <a:stretch>
                    <a:fillRect/>
                  </a:stretch>
                </p:blipFill>
                <p:spPr bwMode="auto">
                  <a:xfrm>
                    <a:off x="230718" y="1307112"/>
                    <a:ext cx="359090" cy="295883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42" name="Picture 60" descr="C:\Documents and Settings\kent.may\Desktop\ASB\SPT.emf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/>
                  <a:srcRect l="19613"/>
                  <a:stretch>
                    <a:fillRect/>
                  </a:stretch>
                </p:blipFill>
                <p:spPr bwMode="auto">
                  <a:xfrm>
                    <a:off x="230718" y="1960165"/>
                    <a:ext cx="359090" cy="295883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43" name="Picture 5" descr="C:\Users\kent.may\Desktop\Attack Heavy AC.emf"/>
                  <p:cNvPicPr>
                    <a:picLocks noChangeAspect="1" noChangeArrowheads="1"/>
                  </p:cNvPicPr>
                  <p:nvPr/>
                </p:nvPicPr>
                <p:blipFill>
                  <a:blip r:embed="rId7" cstate="print"/>
                  <a:srcRect l="19514"/>
                  <a:stretch>
                    <a:fillRect/>
                  </a:stretch>
                </p:blipFill>
                <p:spPr bwMode="auto">
                  <a:xfrm>
                    <a:off x="229180" y="1650696"/>
                    <a:ext cx="360628" cy="297524"/>
                  </a:xfrm>
                  <a:prstGeom prst="rect">
                    <a:avLst/>
                  </a:prstGeom>
                  <a:noFill/>
                </p:spPr>
              </p:pic>
            </p:grpSp>
            <p:grpSp>
              <p:nvGrpSpPr>
                <p:cNvPr id="297" name="Group 274"/>
                <p:cNvGrpSpPr/>
                <p:nvPr/>
              </p:nvGrpSpPr>
              <p:grpSpPr>
                <a:xfrm>
                  <a:off x="1741963" y="533400"/>
                  <a:ext cx="462963" cy="1772365"/>
                  <a:chOff x="179784" y="483683"/>
                  <a:chExt cx="462963" cy="1772365"/>
                </a:xfrm>
              </p:grpSpPr>
              <p:pic>
                <p:nvPicPr>
                  <p:cNvPr id="334" name="Picture 4" descr="C:\Users\kent.may\Desktop\Picture11.emf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/>
                  <a:srcRect l="19634"/>
                  <a:stretch>
                    <a:fillRect/>
                  </a:stretch>
                </p:blipFill>
                <p:spPr bwMode="auto">
                  <a:xfrm>
                    <a:off x="179784" y="483683"/>
                    <a:ext cx="462963" cy="43214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335" name="Picture 22" descr="C:\Documents and Settings\kent.may\Desktop\GS.emf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/>
                  <a:srcRect l="19613"/>
                  <a:stretch>
                    <a:fillRect/>
                  </a:stretch>
                </p:blipFill>
                <p:spPr bwMode="auto">
                  <a:xfrm>
                    <a:off x="230718" y="963528"/>
                    <a:ext cx="359090" cy="295883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36" name="Picture 33" descr="C:\Documents and Settings\kent.may\Desktop\ASLT\ASLT.emf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/>
                  <a:srcRect l="19613"/>
                  <a:stretch>
                    <a:fillRect/>
                  </a:stretch>
                </p:blipFill>
                <p:spPr bwMode="auto">
                  <a:xfrm>
                    <a:off x="230718" y="1307112"/>
                    <a:ext cx="359090" cy="295883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37" name="Picture 336" descr="C:\Documents and Settings\kent.may\Desktop\ASB\SPT.emf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/>
                  <a:srcRect l="19613"/>
                  <a:stretch>
                    <a:fillRect/>
                  </a:stretch>
                </p:blipFill>
                <p:spPr bwMode="auto">
                  <a:xfrm>
                    <a:off x="230718" y="1960165"/>
                    <a:ext cx="359090" cy="295883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38" name="Picture 5" descr="C:\Users\kent.may\Desktop\Attack Heavy AC.emf"/>
                  <p:cNvPicPr>
                    <a:picLocks noChangeAspect="1" noChangeArrowheads="1"/>
                  </p:cNvPicPr>
                  <p:nvPr/>
                </p:nvPicPr>
                <p:blipFill>
                  <a:blip r:embed="rId7" cstate="print"/>
                  <a:srcRect l="19514"/>
                  <a:stretch>
                    <a:fillRect/>
                  </a:stretch>
                </p:blipFill>
                <p:spPr bwMode="auto">
                  <a:xfrm>
                    <a:off x="229180" y="1650696"/>
                    <a:ext cx="360628" cy="297524"/>
                  </a:xfrm>
                  <a:prstGeom prst="rect">
                    <a:avLst/>
                  </a:prstGeom>
                  <a:noFill/>
                </p:spPr>
              </p:pic>
            </p:grpSp>
            <p:grpSp>
              <p:nvGrpSpPr>
                <p:cNvPr id="298" name="Group 282"/>
                <p:cNvGrpSpPr/>
                <p:nvPr/>
              </p:nvGrpSpPr>
              <p:grpSpPr>
                <a:xfrm>
                  <a:off x="2277506" y="533400"/>
                  <a:ext cx="462963" cy="1772365"/>
                  <a:chOff x="179784" y="483683"/>
                  <a:chExt cx="462963" cy="1772365"/>
                </a:xfrm>
              </p:grpSpPr>
              <p:pic>
                <p:nvPicPr>
                  <p:cNvPr id="329" name="Picture 4" descr="C:\Users\kent.may\Desktop\Picture11.emf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/>
                  <a:srcRect l="19634"/>
                  <a:stretch>
                    <a:fillRect/>
                  </a:stretch>
                </p:blipFill>
                <p:spPr bwMode="auto">
                  <a:xfrm>
                    <a:off x="179784" y="483683"/>
                    <a:ext cx="462963" cy="43214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330" name="Picture 22" descr="C:\Documents and Settings\kent.may\Desktop\GS.emf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/>
                  <a:srcRect l="19613"/>
                  <a:stretch>
                    <a:fillRect/>
                  </a:stretch>
                </p:blipFill>
                <p:spPr bwMode="auto">
                  <a:xfrm>
                    <a:off x="230718" y="963528"/>
                    <a:ext cx="359090" cy="295883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31" name="Picture 33" descr="C:\Documents and Settings\kent.may\Desktop\ASLT\ASLT.emf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/>
                  <a:srcRect l="19613"/>
                  <a:stretch>
                    <a:fillRect/>
                  </a:stretch>
                </p:blipFill>
                <p:spPr bwMode="auto">
                  <a:xfrm>
                    <a:off x="230718" y="1307112"/>
                    <a:ext cx="359090" cy="295883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32" name="Picture 60" descr="C:\Documents and Settings\kent.may\Desktop\ASB\SPT.emf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/>
                  <a:srcRect l="19613"/>
                  <a:stretch>
                    <a:fillRect/>
                  </a:stretch>
                </p:blipFill>
                <p:spPr bwMode="auto">
                  <a:xfrm>
                    <a:off x="230718" y="1960165"/>
                    <a:ext cx="359090" cy="295883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33" name="Picture 5" descr="C:\Users\kent.may\Desktop\Attack Heavy AC.emf"/>
                  <p:cNvPicPr>
                    <a:picLocks noChangeAspect="1" noChangeArrowheads="1"/>
                  </p:cNvPicPr>
                  <p:nvPr/>
                </p:nvPicPr>
                <p:blipFill>
                  <a:blip r:embed="rId7" cstate="print"/>
                  <a:srcRect l="19514"/>
                  <a:stretch>
                    <a:fillRect/>
                  </a:stretch>
                </p:blipFill>
                <p:spPr bwMode="auto">
                  <a:xfrm>
                    <a:off x="229180" y="1650696"/>
                    <a:ext cx="360628" cy="297524"/>
                  </a:xfrm>
                  <a:prstGeom prst="rect">
                    <a:avLst/>
                  </a:prstGeom>
                  <a:noFill/>
                </p:spPr>
              </p:pic>
            </p:grpSp>
            <p:grpSp>
              <p:nvGrpSpPr>
                <p:cNvPr id="299" name="Group 290"/>
                <p:cNvGrpSpPr/>
                <p:nvPr/>
              </p:nvGrpSpPr>
              <p:grpSpPr>
                <a:xfrm>
                  <a:off x="2813049" y="533400"/>
                  <a:ext cx="462963" cy="1772365"/>
                  <a:chOff x="179784" y="483683"/>
                  <a:chExt cx="462963" cy="1772365"/>
                </a:xfrm>
              </p:grpSpPr>
              <p:pic>
                <p:nvPicPr>
                  <p:cNvPr id="324" name="Picture 4" descr="C:\Users\kent.may\Desktop\Picture11.emf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/>
                  <a:srcRect l="19634"/>
                  <a:stretch>
                    <a:fillRect/>
                  </a:stretch>
                </p:blipFill>
                <p:spPr bwMode="auto">
                  <a:xfrm>
                    <a:off x="179784" y="483683"/>
                    <a:ext cx="462963" cy="43214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325" name="Picture 22" descr="C:\Documents and Settings\kent.may\Desktop\GS.emf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/>
                  <a:srcRect l="19613"/>
                  <a:stretch>
                    <a:fillRect/>
                  </a:stretch>
                </p:blipFill>
                <p:spPr bwMode="auto">
                  <a:xfrm>
                    <a:off x="230718" y="963528"/>
                    <a:ext cx="359090" cy="295883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26" name="Picture 33" descr="C:\Documents and Settings\kent.may\Desktop\ASLT\ASLT.emf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/>
                  <a:srcRect l="19613"/>
                  <a:stretch>
                    <a:fillRect/>
                  </a:stretch>
                </p:blipFill>
                <p:spPr bwMode="auto">
                  <a:xfrm>
                    <a:off x="230718" y="1307112"/>
                    <a:ext cx="359090" cy="295883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27" name="Picture 60" descr="C:\Documents and Settings\kent.may\Desktop\ASB\SPT.emf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/>
                  <a:srcRect l="19613"/>
                  <a:stretch>
                    <a:fillRect/>
                  </a:stretch>
                </p:blipFill>
                <p:spPr bwMode="auto">
                  <a:xfrm>
                    <a:off x="230718" y="1960165"/>
                    <a:ext cx="359090" cy="295883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28" name="Picture 5" descr="C:\Users\kent.may\Desktop\Attack Heavy AC.emf"/>
                  <p:cNvPicPr>
                    <a:picLocks noChangeAspect="1" noChangeArrowheads="1"/>
                  </p:cNvPicPr>
                  <p:nvPr/>
                </p:nvPicPr>
                <p:blipFill>
                  <a:blip r:embed="rId7" cstate="print"/>
                  <a:srcRect l="19514"/>
                  <a:stretch>
                    <a:fillRect/>
                  </a:stretch>
                </p:blipFill>
                <p:spPr bwMode="auto">
                  <a:xfrm>
                    <a:off x="229180" y="1650696"/>
                    <a:ext cx="360628" cy="297524"/>
                  </a:xfrm>
                  <a:prstGeom prst="rect">
                    <a:avLst/>
                  </a:prstGeom>
                  <a:noFill/>
                </p:spPr>
              </p:pic>
            </p:grpSp>
            <p:grpSp>
              <p:nvGrpSpPr>
                <p:cNvPr id="300" name="Group 298"/>
                <p:cNvGrpSpPr/>
                <p:nvPr/>
              </p:nvGrpSpPr>
              <p:grpSpPr>
                <a:xfrm>
                  <a:off x="3348592" y="533400"/>
                  <a:ext cx="462963" cy="1772365"/>
                  <a:chOff x="179784" y="483683"/>
                  <a:chExt cx="462963" cy="1772365"/>
                </a:xfrm>
              </p:grpSpPr>
              <p:pic>
                <p:nvPicPr>
                  <p:cNvPr id="319" name="Picture 4" descr="C:\Users\kent.may\Desktop\Picture11.emf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/>
                  <a:srcRect l="19634"/>
                  <a:stretch>
                    <a:fillRect/>
                  </a:stretch>
                </p:blipFill>
                <p:spPr bwMode="auto">
                  <a:xfrm>
                    <a:off x="179784" y="483683"/>
                    <a:ext cx="462963" cy="43214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320" name="Picture 22" descr="C:\Documents and Settings\kent.may\Desktop\GS.emf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/>
                  <a:srcRect l="19613"/>
                  <a:stretch>
                    <a:fillRect/>
                  </a:stretch>
                </p:blipFill>
                <p:spPr bwMode="auto">
                  <a:xfrm>
                    <a:off x="230718" y="963528"/>
                    <a:ext cx="359090" cy="295883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21" name="Picture 33" descr="C:\Documents and Settings\kent.may\Desktop\ASLT\ASLT.emf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/>
                  <a:srcRect l="19613"/>
                  <a:stretch>
                    <a:fillRect/>
                  </a:stretch>
                </p:blipFill>
                <p:spPr bwMode="auto">
                  <a:xfrm>
                    <a:off x="230718" y="1307112"/>
                    <a:ext cx="359090" cy="295883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22" name="Picture 60" descr="C:\Documents and Settings\kent.may\Desktop\ASB\SPT.emf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/>
                  <a:srcRect l="19613"/>
                  <a:stretch>
                    <a:fillRect/>
                  </a:stretch>
                </p:blipFill>
                <p:spPr bwMode="auto">
                  <a:xfrm>
                    <a:off x="230718" y="1960165"/>
                    <a:ext cx="359090" cy="295883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23" name="Picture 5" descr="C:\Users\kent.may\Desktop\Attack Heavy AC.emf"/>
                  <p:cNvPicPr>
                    <a:picLocks noChangeAspect="1" noChangeArrowheads="1"/>
                  </p:cNvPicPr>
                  <p:nvPr/>
                </p:nvPicPr>
                <p:blipFill>
                  <a:blip r:embed="rId7" cstate="print"/>
                  <a:srcRect l="19514"/>
                  <a:stretch>
                    <a:fillRect/>
                  </a:stretch>
                </p:blipFill>
                <p:spPr bwMode="auto">
                  <a:xfrm>
                    <a:off x="229180" y="1650696"/>
                    <a:ext cx="360628" cy="297524"/>
                  </a:xfrm>
                  <a:prstGeom prst="rect">
                    <a:avLst/>
                  </a:prstGeom>
                  <a:noFill/>
                </p:spPr>
              </p:pic>
            </p:grpSp>
            <p:grpSp>
              <p:nvGrpSpPr>
                <p:cNvPr id="301" name="Group 306"/>
                <p:cNvGrpSpPr/>
                <p:nvPr/>
              </p:nvGrpSpPr>
              <p:grpSpPr>
                <a:xfrm>
                  <a:off x="3884135" y="533400"/>
                  <a:ext cx="462963" cy="1772365"/>
                  <a:chOff x="179784" y="483683"/>
                  <a:chExt cx="462963" cy="1772365"/>
                </a:xfrm>
              </p:grpSpPr>
              <p:pic>
                <p:nvPicPr>
                  <p:cNvPr id="314" name="Picture 4" descr="C:\Users\kent.may\Desktop\Picture11.emf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/>
                  <a:srcRect l="19634"/>
                  <a:stretch>
                    <a:fillRect/>
                  </a:stretch>
                </p:blipFill>
                <p:spPr bwMode="auto">
                  <a:xfrm>
                    <a:off x="179784" y="483683"/>
                    <a:ext cx="462963" cy="43214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315" name="Picture 22" descr="C:\Documents and Settings\kent.may\Desktop\GS.emf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/>
                  <a:srcRect l="19613"/>
                  <a:stretch>
                    <a:fillRect/>
                  </a:stretch>
                </p:blipFill>
                <p:spPr bwMode="auto">
                  <a:xfrm>
                    <a:off x="230718" y="963528"/>
                    <a:ext cx="359090" cy="295883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16" name="Picture 33" descr="C:\Documents and Settings\kent.may\Desktop\ASLT\ASLT.emf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/>
                  <a:srcRect l="19613"/>
                  <a:stretch>
                    <a:fillRect/>
                  </a:stretch>
                </p:blipFill>
                <p:spPr bwMode="auto">
                  <a:xfrm>
                    <a:off x="230718" y="1307112"/>
                    <a:ext cx="359090" cy="295883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17" name="Picture 60" descr="C:\Documents and Settings\kent.may\Desktop\ASB\SPT.emf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/>
                  <a:srcRect l="19613"/>
                  <a:stretch>
                    <a:fillRect/>
                  </a:stretch>
                </p:blipFill>
                <p:spPr bwMode="auto">
                  <a:xfrm>
                    <a:off x="230718" y="1960165"/>
                    <a:ext cx="359090" cy="295883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18" name="Picture 5" descr="C:\Users\kent.may\Desktop\Attack Heavy AC.emf"/>
                  <p:cNvPicPr>
                    <a:picLocks noChangeAspect="1" noChangeArrowheads="1"/>
                  </p:cNvPicPr>
                  <p:nvPr/>
                </p:nvPicPr>
                <p:blipFill>
                  <a:blip r:embed="rId7" cstate="print"/>
                  <a:srcRect l="19514"/>
                  <a:stretch>
                    <a:fillRect/>
                  </a:stretch>
                </p:blipFill>
                <p:spPr bwMode="auto">
                  <a:xfrm>
                    <a:off x="229180" y="1650696"/>
                    <a:ext cx="360628" cy="297524"/>
                  </a:xfrm>
                  <a:prstGeom prst="rect">
                    <a:avLst/>
                  </a:prstGeom>
                  <a:noFill/>
                </p:spPr>
              </p:pic>
            </p:grpSp>
            <p:grpSp>
              <p:nvGrpSpPr>
                <p:cNvPr id="302" name="Group 314"/>
                <p:cNvGrpSpPr/>
                <p:nvPr/>
              </p:nvGrpSpPr>
              <p:grpSpPr>
                <a:xfrm>
                  <a:off x="4419678" y="533400"/>
                  <a:ext cx="462963" cy="1772365"/>
                  <a:chOff x="179784" y="483683"/>
                  <a:chExt cx="462963" cy="1772365"/>
                </a:xfrm>
              </p:grpSpPr>
              <p:pic>
                <p:nvPicPr>
                  <p:cNvPr id="309" name="Picture 4" descr="C:\Users\kent.may\Desktop\Picture11.emf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/>
                  <a:srcRect l="19634"/>
                  <a:stretch>
                    <a:fillRect/>
                  </a:stretch>
                </p:blipFill>
                <p:spPr bwMode="auto">
                  <a:xfrm>
                    <a:off x="179784" y="483683"/>
                    <a:ext cx="462963" cy="43214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310" name="Picture 22" descr="C:\Documents and Settings\kent.may\Desktop\GS.emf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/>
                  <a:srcRect l="19613"/>
                  <a:stretch>
                    <a:fillRect/>
                  </a:stretch>
                </p:blipFill>
                <p:spPr bwMode="auto">
                  <a:xfrm>
                    <a:off x="230718" y="963528"/>
                    <a:ext cx="359090" cy="295883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11" name="Picture 33" descr="C:\Documents and Settings\kent.may\Desktop\ASLT\ASLT.emf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/>
                  <a:srcRect l="19613"/>
                  <a:stretch>
                    <a:fillRect/>
                  </a:stretch>
                </p:blipFill>
                <p:spPr bwMode="auto">
                  <a:xfrm>
                    <a:off x="230718" y="1307112"/>
                    <a:ext cx="359090" cy="295883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12" name="Picture 60" descr="C:\Documents and Settings\kent.may\Desktop\ASB\SPT.emf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/>
                  <a:srcRect l="19613"/>
                  <a:stretch>
                    <a:fillRect/>
                  </a:stretch>
                </p:blipFill>
                <p:spPr bwMode="auto">
                  <a:xfrm>
                    <a:off x="230718" y="1960165"/>
                    <a:ext cx="359090" cy="295883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13" name="Picture 5" descr="C:\Users\kent.may\Desktop\Attack Heavy AC.emf"/>
                  <p:cNvPicPr>
                    <a:picLocks noChangeAspect="1" noChangeArrowheads="1"/>
                  </p:cNvPicPr>
                  <p:nvPr/>
                </p:nvPicPr>
                <p:blipFill>
                  <a:blip r:embed="rId7" cstate="print"/>
                  <a:srcRect l="19514"/>
                  <a:stretch>
                    <a:fillRect/>
                  </a:stretch>
                </p:blipFill>
                <p:spPr bwMode="auto">
                  <a:xfrm>
                    <a:off x="229180" y="1650696"/>
                    <a:ext cx="360628" cy="297524"/>
                  </a:xfrm>
                  <a:prstGeom prst="rect">
                    <a:avLst/>
                  </a:prstGeom>
                  <a:noFill/>
                </p:spPr>
              </p:pic>
            </p:grpSp>
            <p:grpSp>
              <p:nvGrpSpPr>
                <p:cNvPr id="303" name="Group 322"/>
                <p:cNvGrpSpPr/>
                <p:nvPr/>
              </p:nvGrpSpPr>
              <p:grpSpPr>
                <a:xfrm>
                  <a:off x="4955221" y="533400"/>
                  <a:ext cx="462963" cy="1772365"/>
                  <a:chOff x="179784" y="483683"/>
                  <a:chExt cx="462963" cy="1772365"/>
                </a:xfrm>
              </p:grpSpPr>
              <p:pic>
                <p:nvPicPr>
                  <p:cNvPr id="304" name="Picture 4" descr="C:\Users\kent.may\Desktop\Picture11.emf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/>
                  <a:srcRect l="19634"/>
                  <a:stretch>
                    <a:fillRect/>
                  </a:stretch>
                </p:blipFill>
                <p:spPr bwMode="auto">
                  <a:xfrm>
                    <a:off x="179784" y="483683"/>
                    <a:ext cx="462963" cy="43214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305" name="Picture 304" descr="C:\Documents and Settings\kent.may\Desktop\GS.emf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/>
                  <a:srcRect l="19613"/>
                  <a:stretch>
                    <a:fillRect/>
                  </a:stretch>
                </p:blipFill>
                <p:spPr bwMode="auto">
                  <a:xfrm>
                    <a:off x="230718" y="963528"/>
                    <a:ext cx="359090" cy="295883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06" name="Picture 33" descr="C:\Documents and Settings\kent.may\Desktop\ASLT\ASLT.emf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/>
                  <a:srcRect l="19613"/>
                  <a:stretch>
                    <a:fillRect/>
                  </a:stretch>
                </p:blipFill>
                <p:spPr bwMode="auto">
                  <a:xfrm>
                    <a:off x="230718" y="1307112"/>
                    <a:ext cx="359090" cy="295883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07" name="Picture 60" descr="C:\Documents and Settings\kent.may\Desktop\ASB\SPT.emf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/>
                  <a:srcRect l="19613"/>
                  <a:stretch>
                    <a:fillRect/>
                  </a:stretch>
                </p:blipFill>
                <p:spPr bwMode="auto">
                  <a:xfrm>
                    <a:off x="230718" y="1960165"/>
                    <a:ext cx="359090" cy="295883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08" name="Picture 5" descr="C:\Users\kent.may\Desktop\Attack Heavy AC.emf"/>
                  <p:cNvPicPr>
                    <a:picLocks noChangeAspect="1" noChangeArrowheads="1"/>
                  </p:cNvPicPr>
                  <p:nvPr/>
                </p:nvPicPr>
                <p:blipFill>
                  <a:blip r:embed="rId7" cstate="print"/>
                  <a:srcRect l="19514"/>
                  <a:stretch>
                    <a:fillRect/>
                  </a:stretch>
                </p:blipFill>
                <p:spPr bwMode="auto">
                  <a:xfrm>
                    <a:off x="229180" y="1650696"/>
                    <a:ext cx="360628" cy="297524"/>
                  </a:xfrm>
                  <a:prstGeom prst="rect">
                    <a:avLst/>
                  </a:prstGeom>
                  <a:noFill/>
                </p:spPr>
              </p:pic>
            </p:grpSp>
          </p:grpSp>
        </p:grpSp>
        <p:grpSp>
          <p:nvGrpSpPr>
            <p:cNvPr id="80" name="Group 363"/>
            <p:cNvGrpSpPr/>
            <p:nvPr/>
          </p:nvGrpSpPr>
          <p:grpSpPr>
            <a:xfrm>
              <a:off x="1066800" y="5105400"/>
              <a:ext cx="408600" cy="304800"/>
              <a:chOff x="6906600" y="3200400"/>
              <a:chExt cx="408600" cy="304800"/>
            </a:xfrm>
          </p:grpSpPr>
          <p:grpSp>
            <p:nvGrpSpPr>
              <p:cNvPr id="270" name="Group 137"/>
              <p:cNvGrpSpPr/>
              <p:nvPr/>
            </p:nvGrpSpPr>
            <p:grpSpPr>
              <a:xfrm>
                <a:off x="6955941" y="3261360"/>
                <a:ext cx="328779" cy="238174"/>
                <a:chOff x="7086600" y="3337434"/>
                <a:chExt cx="1066800" cy="824992"/>
              </a:xfrm>
            </p:grpSpPr>
            <p:sp>
              <p:nvSpPr>
                <p:cNvPr id="283" name="AutoShape 20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7086600" y="3337434"/>
                  <a:ext cx="1066800" cy="8249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4" name="Rectangle 22"/>
                <p:cNvSpPr>
                  <a:spLocks noChangeArrowheads="1"/>
                </p:cNvSpPr>
                <p:nvPr/>
              </p:nvSpPr>
              <p:spPr bwMode="auto">
                <a:xfrm>
                  <a:off x="7560733" y="3342175"/>
                  <a:ext cx="23707" cy="113792"/>
                </a:xfrm>
                <a:prstGeom prst="rect">
                  <a:avLst/>
                </a:pr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5" name="Rectangle 23"/>
                <p:cNvSpPr>
                  <a:spLocks noChangeArrowheads="1"/>
                </p:cNvSpPr>
                <p:nvPr/>
              </p:nvSpPr>
              <p:spPr bwMode="auto">
                <a:xfrm>
                  <a:off x="7641336" y="3342175"/>
                  <a:ext cx="23707" cy="113792"/>
                </a:xfrm>
                <a:prstGeom prst="rect">
                  <a:avLst/>
                </a:pr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6" name="Rectangle 24"/>
                <p:cNvSpPr>
                  <a:spLocks noChangeArrowheads="1"/>
                </p:cNvSpPr>
                <p:nvPr/>
              </p:nvSpPr>
              <p:spPr bwMode="auto">
                <a:xfrm>
                  <a:off x="7100824" y="3460709"/>
                  <a:ext cx="1024128" cy="68275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7" name="Freeform 25"/>
                <p:cNvSpPr>
                  <a:spLocks noEditPoints="1"/>
                </p:cNvSpPr>
                <p:nvPr/>
              </p:nvSpPr>
              <p:spPr bwMode="auto">
                <a:xfrm>
                  <a:off x="7091341" y="3446485"/>
                  <a:ext cx="1043093" cy="70645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20" y="0"/>
                    </a:cxn>
                    <a:cxn ang="0">
                      <a:pos x="220" y="149"/>
                    </a:cxn>
                    <a:cxn ang="0">
                      <a:pos x="0" y="149"/>
                    </a:cxn>
                    <a:cxn ang="0">
                      <a:pos x="0" y="0"/>
                    </a:cxn>
                    <a:cxn ang="0">
                      <a:pos x="5" y="147"/>
                    </a:cxn>
                    <a:cxn ang="0">
                      <a:pos x="2" y="144"/>
                    </a:cxn>
                    <a:cxn ang="0">
                      <a:pos x="218" y="144"/>
                    </a:cxn>
                    <a:cxn ang="0">
                      <a:pos x="215" y="147"/>
                    </a:cxn>
                    <a:cxn ang="0">
                      <a:pos x="215" y="3"/>
                    </a:cxn>
                    <a:cxn ang="0">
                      <a:pos x="218" y="6"/>
                    </a:cxn>
                    <a:cxn ang="0">
                      <a:pos x="2" y="6"/>
                    </a:cxn>
                    <a:cxn ang="0">
                      <a:pos x="5" y="3"/>
                    </a:cxn>
                    <a:cxn ang="0">
                      <a:pos x="5" y="147"/>
                    </a:cxn>
                  </a:cxnLst>
                  <a:rect l="0" t="0" r="r" b="b"/>
                  <a:pathLst>
                    <a:path w="220" h="149">
                      <a:moveTo>
                        <a:pt x="0" y="0"/>
                      </a:moveTo>
                      <a:lnTo>
                        <a:pt x="220" y="0"/>
                      </a:lnTo>
                      <a:lnTo>
                        <a:pt x="220" y="149"/>
                      </a:lnTo>
                      <a:lnTo>
                        <a:pt x="0" y="149"/>
                      </a:lnTo>
                      <a:lnTo>
                        <a:pt x="0" y="0"/>
                      </a:lnTo>
                      <a:close/>
                      <a:moveTo>
                        <a:pt x="5" y="147"/>
                      </a:moveTo>
                      <a:lnTo>
                        <a:pt x="2" y="144"/>
                      </a:lnTo>
                      <a:lnTo>
                        <a:pt x="218" y="144"/>
                      </a:lnTo>
                      <a:lnTo>
                        <a:pt x="215" y="147"/>
                      </a:lnTo>
                      <a:lnTo>
                        <a:pt x="215" y="3"/>
                      </a:lnTo>
                      <a:lnTo>
                        <a:pt x="218" y="6"/>
                      </a:lnTo>
                      <a:lnTo>
                        <a:pt x="2" y="6"/>
                      </a:lnTo>
                      <a:lnTo>
                        <a:pt x="5" y="3"/>
                      </a:lnTo>
                      <a:lnTo>
                        <a:pt x="5" y="14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8" name="Freeform 26"/>
                <p:cNvSpPr>
                  <a:spLocks/>
                </p:cNvSpPr>
                <p:nvPr/>
              </p:nvSpPr>
              <p:spPr bwMode="auto">
                <a:xfrm>
                  <a:off x="7110307" y="3465450"/>
                  <a:ext cx="1019387" cy="6685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41"/>
                    </a:cxn>
                    <a:cxn ang="0">
                      <a:pos x="215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15" h="141">
                      <a:moveTo>
                        <a:pt x="0" y="0"/>
                      </a:moveTo>
                      <a:lnTo>
                        <a:pt x="0" y="141"/>
                      </a:lnTo>
                      <a:lnTo>
                        <a:pt x="21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9" name="Freeform 27"/>
                <p:cNvSpPr>
                  <a:spLocks noEditPoints="1"/>
                </p:cNvSpPr>
                <p:nvPr/>
              </p:nvSpPr>
              <p:spPr bwMode="auto">
                <a:xfrm>
                  <a:off x="7105565" y="3460709"/>
                  <a:ext cx="1038352" cy="682752"/>
                </a:xfrm>
                <a:custGeom>
                  <a:avLst/>
                  <a:gdLst/>
                  <a:ahLst/>
                  <a:cxnLst>
                    <a:cxn ang="0">
                      <a:pos x="1" y="2"/>
                    </a:cxn>
                    <a:cxn ang="0">
                      <a:pos x="2" y="1"/>
                    </a:cxn>
                    <a:cxn ang="0">
                      <a:pos x="2" y="142"/>
                    </a:cxn>
                    <a:cxn ang="0">
                      <a:pos x="0" y="141"/>
                    </a:cxn>
                    <a:cxn ang="0">
                      <a:pos x="215" y="0"/>
                    </a:cxn>
                    <a:cxn ang="0">
                      <a:pos x="216" y="2"/>
                    </a:cxn>
                    <a:cxn ang="0">
                      <a:pos x="1" y="2"/>
                    </a:cxn>
                    <a:cxn ang="0">
                      <a:pos x="219" y="0"/>
                    </a:cxn>
                    <a:cxn ang="0">
                      <a:pos x="0" y="144"/>
                    </a:cxn>
                    <a:cxn ang="0">
                      <a:pos x="0" y="0"/>
                    </a:cxn>
                    <a:cxn ang="0">
                      <a:pos x="219" y="0"/>
                    </a:cxn>
                  </a:cxnLst>
                  <a:rect l="0" t="0" r="r" b="b"/>
                  <a:pathLst>
                    <a:path w="219" h="144">
                      <a:moveTo>
                        <a:pt x="1" y="2"/>
                      </a:moveTo>
                      <a:lnTo>
                        <a:pt x="2" y="1"/>
                      </a:lnTo>
                      <a:lnTo>
                        <a:pt x="2" y="142"/>
                      </a:lnTo>
                      <a:lnTo>
                        <a:pt x="0" y="141"/>
                      </a:lnTo>
                      <a:lnTo>
                        <a:pt x="215" y="0"/>
                      </a:lnTo>
                      <a:lnTo>
                        <a:pt x="216" y="2"/>
                      </a:lnTo>
                      <a:lnTo>
                        <a:pt x="1" y="2"/>
                      </a:lnTo>
                      <a:close/>
                      <a:moveTo>
                        <a:pt x="219" y="0"/>
                      </a:moveTo>
                      <a:lnTo>
                        <a:pt x="0" y="144"/>
                      </a:lnTo>
                      <a:lnTo>
                        <a:pt x="0" y="0"/>
                      </a:lnTo>
                      <a:lnTo>
                        <a:pt x="21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71" name="Group 34"/>
              <p:cNvGrpSpPr>
                <a:grpSpLocks noChangeAspect="1"/>
              </p:cNvGrpSpPr>
              <p:nvPr/>
            </p:nvGrpSpPr>
            <p:grpSpPr bwMode="auto">
              <a:xfrm>
                <a:off x="6906600" y="3200400"/>
                <a:ext cx="408600" cy="304800"/>
                <a:chOff x="4464" y="2304"/>
                <a:chExt cx="227" cy="187"/>
              </a:xfrm>
            </p:grpSpPr>
            <p:sp>
              <p:nvSpPr>
                <p:cNvPr id="272" name="AutoShape 33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4464" y="2304"/>
                  <a:ext cx="227" cy="1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3" name="Freeform 37"/>
                <p:cNvSpPr>
                  <a:spLocks/>
                </p:cNvSpPr>
                <p:nvPr/>
              </p:nvSpPr>
              <p:spPr bwMode="auto">
                <a:xfrm>
                  <a:off x="4515" y="2372"/>
                  <a:ext cx="132" cy="55"/>
                </a:xfrm>
                <a:custGeom>
                  <a:avLst/>
                  <a:gdLst/>
                  <a:ahLst/>
                  <a:cxnLst>
                    <a:cxn ang="0">
                      <a:pos x="132" y="0"/>
                    </a:cxn>
                    <a:cxn ang="0">
                      <a:pos x="66" y="55"/>
                    </a:cxn>
                    <a:cxn ang="0">
                      <a:pos x="65" y="54"/>
                    </a:cxn>
                    <a:cxn ang="0">
                      <a:pos x="63" y="53"/>
                    </a:cxn>
                    <a:cxn ang="0">
                      <a:pos x="62" y="52"/>
                    </a:cxn>
                    <a:cxn ang="0">
                      <a:pos x="60" y="51"/>
                    </a:cxn>
                    <a:cxn ang="0">
                      <a:pos x="56" y="48"/>
                    </a:cxn>
                    <a:cxn ang="0">
                      <a:pos x="52" y="44"/>
                    </a:cxn>
                    <a:cxn ang="0">
                      <a:pos x="47" y="41"/>
                    </a:cxn>
                    <a:cxn ang="0">
                      <a:pos x="42" y="37"/>
                    </a:cxn>
                    <a:cxn ang="0">
                      <a:pos x="37" y="33"/>
                    </a:cxn>
                    <a:cxn ang="0">
                      <a:pos x="32" y="28"/>
                    </a:cxn>
                    <a:cxn ang="0">
                      <a:pos x="27" y="24"/>
                    </a:cxn>
                    <a:cxn ang="0">
                      <a:pos x="22" y="20"/>
                    </a:cxn>
                    <a:cxn ang="0">
                      <a:pos x="16" y="16"/>
                    </a:cxn>
                    <a:cxn ang="0">
                      <a:pos x="12" y="12"/>
                    </a:cxn>
                    <a:cxn ang="0">
                      <a:pos x="8" y="9"/>
                    </a:cxn>
                    <a:cxn ang="0">
                      <a:pos x="5" y="6"/>
                    </a:cxn>
                    <a:cxn ang="0">
                      <a:pos x="3" y="4"/>
                    </a:cxn>
                    <a:cxn ang="0">
                      <a:pos x="1" y="3"/>
                    </a:cxn>
                    <a:cxn ang="0">
                      <a:pos x="1" y="2"/>
                    </a:cxn>
                    <a:cxn ang="0">
                      <a:pos x="0" y="1"/>
                    </a:cxn>
                    <a:cxn ang="0">
                      <a:pos x="65" y="31"/>
                    </a:cxn>
                    <a:cxn ang="0">
                      <a:pos x="132" y="0"/>
                    </a:cxn>
                  </a:cxnLst>
                  <a:rect l="0" t="0" r="r" b="b"/>
                  <a:pathLst>
                    <a:path w="132" h="55">
                      <a:moveTo>
                        <a:pt x="132" y="0"/>
                      </a:moveTo>
                      <a:lnTo>
                        <a:pt x="66" y="55"/>
                      </a:lnTo>
                      <a:lnTo>
                        <a:pt x="65" y="54"/>
                      </a:lnTo>
                      <a:lnTo>
                        <a:pt x="63" y="53"/>
                      </a:lnTo>
                      <a:lnTo>
                        <a:pt x="62" y="52"/>
                      </a:lnTo>
                      <a:lnTo>
                        <a:pt x="60" y="51"/>
                      </a:lnTo>
                      <a:lnTo>
                        <a:pt x="56" y="48"/>
                      </a:lnTo>
                      <a:lnTo>
                        <a:pt x="52" y="44"/>
                      </a:lnTo>
                      <a:lnTo>
                        <a:pt x="47" y="41"/>
                      </a:lnTo>
                      <a:lnTo>
                        <a:pt x="42" y="37"/>
                      </a:lnTo>
                      <a:lnTo>
                        <a:pt x="37" y="33"/>
                      </a:lnTo>
                      <a:lnTo>
                        <a:pt x="32" y="28"/>
                      </a:lnTo>
                      <a:lnTo>
                        <a:pt x="27" y="24"/>
                      </a:lnTo>
                      <a:lnTo>
                        <a:pt x="22" y="20"/>
                      </a:lnTo>
                      <a:lnTo>
                        <a:pt x="16" y="16"/>
                      </a:lnTo>
                      <a:lnTo>
                        <a:pt x="12" y="12"/>
                      </a:lnTo>
                      <a:lnTo>
                        <a:pt x="8" y="9"/>
                      </a:lnTo>
                      <a:lnTo>
                        <a:pt x="5" y="6"/>
                      </a:lnTo>
                      <a:lnTo>
                        <a:pt x="3" y="4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65" y="31"/>
                      </a:lnTo>
                      <a:lnTo>
                        <a:pt x="13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" name="Freeform 38"/>
                <p:cNvSpPr>
                  <a:spLocks noEditPoints="1"/>
                </p:cNvSpPr>
                <p:nvPr/>
              </p:nvSpPr>
              <p:spPr bwMode="auto">
                <a:xfrm>
                  <a:off x="4512" y="2369"/>
                  <a:ext cx="138" cy="61"/>
                </a:xfrm>
                <a:custGeom>
                  <a:avLst/>
                  <a:gdLst/>
                  <a:ahLst/>
                  <a:cxnLst>
                    <a:cxn ang="0">
                      <a:pos x="5397" y="58"/>
                    </a:cxn>
                    <a:cxn ang="0">
                      <a:pos x="2796" y="2360"/>
                    </a:cxn>
                    <a:cxn ang="0">
                      <a:pos x="2634" y="2345"/>
                    </a:cxn>
                    <a:cxn ang="0">
                      <a:pos x="2551" y="2280"/>
                    </a:cxn>
                    <a:cxn ang="0">
                      <a:pos x="2517" y="2237"/>
                    </a:cxn>
                    <a:cxn ang="0">
                      <a:pos x="2271" y="2082"/>
                    </a:cxn>
                    <a:cxn ang="0">
                      <a:pos x="2089" y="1911"/>
                    </a:cxn>
                    <a:cxn ang="0">
                      <a:pos x="1719" y="1634"/>
                    </a:cxn>
                    <a:cxn ang="0">
                      <a:pos x="1320" y="1290"/>
                    </a:cxn>
                    <a:cxn ang="0">
                      <a:pos x="1123" y="1151"/>
                    </a:cxn>
                    <a:cxn ang="0">
                      <a:pos x="719" y="840"/>
                    </a:cxn>
                    <a:cxn ang="0">
                      <a:pos x="539" y="669"/>
                    </a:cxn>
                    <a:cxn ang="0">
                      <a:pos x="243" y="417"/>
                    </a:cxn>
                    <a:cxn ang="0">
                      <a:pos x="199" y="369"/>
                    </a:cxn>
                    <a:cxn ang="0">
                      <a:pos x="94" y="287"/>
                    </a:cxn>
                    <a:cxn ang="0">
                      <a:pos x="95" y="275"/>
                    </a:cxn>
                    <a:cxn ang="0">
                      <a:pos x="25" y="116"/>
                    </a:cxn>
                    <a:cxn ang="0">
                      <a:pos x="2747" y="1234"/>
                    </a:cxn>
                    <a:cxn ang="0">
                      <a:pos x="5270" y="21"/>
                    </a:cxn>
                    <a:cxn ang="0">
                      <a:pos x="2665" y="1417"/>
                    </a:cxn>
                    <a:cxn ang="0">
                      <a:pos x="169" y="83"/>
                    </a:cxn>
                    <a:cxn ang="0">
                      <a:pos x="236" y="138"/>
                    </a:cxn>
                    <a:cxn ang="0">
                      <a:pos x="234" y="151"/>
                    </a:cxn>
                    <a:cxn ang="0">
                      <a:pos x="328" y="217"/>
                    </a:cxn>
                    <a:cxn ang="0">
                      <a:pos x="529" y="399"/>
                    </a:cxn>
                    <a:cxn ang="0">
                      <a:pos x="846" y="687"/>
                    </a:cxn>
                    <a:cxn ang="0">
                      <a:pos x="1049" y="830"/>
                    </a:cxn>
                    <a:cxn ang="0">
                      <a:pos x="1448" y="1136"/>
                    </a:cxn>
                    <a:cxn ang="0">
                      <a:pos x="1646" y="1327"/>
                    </a:cxn>
                    <a:cxn ang="0">
                      <a:pos x="2047" y="1636"/>
                    </a:cxn>
                    <a:cxn ang="0">
                      <a:pos x="2397" y="1928"/>
                    </a:cxn>
                    <a:cxn ang="0">
                      <a:pos x="2530" y="2019"/>
                    </a:cxn>
                    <a:cxn ang="0">
                      <a:pos x="2635" y="2079"/>
                    </a:cxn>
                    <a:cxn ang="0">
                      <a:pos x="2744" y="2179"/>
                    </a:cxn>
                    <a:cxn ang="0">
                      <a:pos x="2778" y="2195"/>
                    </a:cxn>
                    <a:cxn ang="0">
                      <a:pos x="5248" y="35"/>
                    </a:cxn>
                    <a:cxn ang="0">
                      <a:pos x="2748" y="1416"/>
                    </a:cxn>
                  </a:cxnLst>
                  <a:rect l="0" t="0" r="r" b="b"/>
                  <a:pathLst>
                    <a:path w="5424" h="2391">
                      <a:moveTo>
                        <a:pt x="5270" y="21"/>
                      </a:moveTo>
                      <a:cubicBezTo>
                        <a:pt x="5316" y="0"/>
                        <a:pt x="5370" y="15"/>
                        <a:pt x="5397" y="58"/>
                      </a:cubicBezTo>
                      <a:cubicBezTo>
                        <a:pt x="5424" y="100"/>
                        <a:pt x="5415" y="156"/>
                        <a:pt x="5377" y="188"/>
                      </a:cubicBezTo>
                      <a:lnTo>
                        <a:pt x="2796" y="2360"/>
                      </a:lnTo>
                      <a:cubicBezTo>
                        <a:pt x="2765" y="2386"/>
                        <a:pt x="2722" y="2391"/>
                        <a:pt x="2686" y="2372"/>
                      </a:cubicBezTo>
                      <a:lnTo>
                        <a:pt x="2634" y="2345"/>
                      </a:lnTo>
                      <a:cubicBezTo>
                        <a:pt x="2628" y="2342"/>
                        <a:pt x="2622" y="2338"/>
                        <a:pt x="2616" y="2334"/>
                      </a:cubicBezTo>
                      <a:lnTo>
                        <a:pt x="2551" y="2280"/>
                      </a:lnTo>
                      <a:lnTo>
                        <a:pt x="2491" y="2218"/>
                      </a:lnTo>
                      <a:lnTo>
                        <a:pt x="2517" y="2237"/>
                      </a:lnTo>
                      <a:lnTo>
                        <a:pt x="2438" y="2197"/>
                      </a:lnTo>
                      <a:lnTo>
                        <a:pt x="2271" y="2082"/>
                      </a:lnTo>
                      <a:cubicBezTo>
                        <a:pt x="2267" y="2079"/>
                        <a:pt x="2263" y="2076"/>
                        <a:pt x="2259" y="2072"/>
                      </a:cubicBezTo>
                      <a:lnTo>
                        <a:pt x="2089" y="1911"/>
                      </a:lnTo>
                      <a:lnTo>
                        <a:pt x="1931" y="1798"/>
                      </a:lnTo>
                      <a:lnTo>
                        <a:pt x="1719" y="1634"/>
                      </a:lnTo>
                      <a:lnTo>
                        <a:pt x="1525" y="1486"/>
                      </a:lnTo>
                      <a:lnTo>
                        <a:pt x="1320" y="1290"/>
                      </a:lnTo>
                      <a:lnTo>
                        <a:pt x="1332" y="1299"/>
                      </a:lnTo>
                      <a:lnTo>
                        <a:pt x="1123" y="1151"/>
                      </a:lnTo>
                      <a:lnTo>
                        <a:pt x="922" y="984"/>
                      </a:lnTo>
                      <a:lnTo>
                        <a:pt x="719" y="840"/>
                      </a:lnTo>
                      <a:cubicBezTo>
                        <a:pt x="715" y="838"/>
                        <a:pt x="712" y="835"/>
                        <a:pt x="708" y="831"/>
                      </a:cubicBezTo>
                      <a:lnTo>
                        <a:pt x="539" y="669"/>
                      </a:lnTo>
                      <a:lnTo>
                        <a:pt x="400" y="552"/>
                      </a:lnTo>
                      <a:lnTo>
                        <a:pt x="243" y="417"/>
                      </a:lnTo>
                      <a:lnTo>
                        <a:pt x="184" y="356"/>
                      </a:lnTo>
                      <a:lnTo>
                        <a:pt x="199" y="369"/>
                      </a:lnTo>
                      <a:lnTo>
                        <a:pt x="121" y="315"/>
                      </a:lnTo>
                      <a:cubicBezTo>
                        <a:pt x="110" y="308"/>
                        <a:pt x="101" y="298"/>
                        <a:pt x="94" y="287"/>
                      </a:cubicBezTo>
                      <a:lnTo>
                        <a:pt x="67" y="247"/>
                      </a:lnTo>
                      <a:lnTo>
                        <a:pt x="95" y="275"/>
                      </a:lnTo>
                      <a:lnTo>
                        <a:pt x="56" y="248"/>
                      </a:lnTo>
                      <a:cubicBezTo>
                        <a:pt x="13" y="218"/>
                        <a:pt x="0" y="161"/>
                        <a:pt x="25" y="116"/>
                      </a:cubicBezTo>
                      <a:cubicBezTo>
                        <a:pt x="51" y="71"/>
                        <a:pt x="106" y="53"/>
                        <a:pt x="153" y="74"/>
                      </a:cubicBezTo>
                      <a:lnTo>
                        <a:pt x="2747" y="1234"/>
                      </a:lnTo>
                      <a:lnTo>
                        <a:pt x="2664" y="1235"/>
                      </a:lnTo>
                      <a:lnTo>
                        <a:pt x="5270" y="21"/>
                      </a:lnTo>
                      <a:close/>
                      <a:moveTo>
                        <a:pt x="2748" y="1416"/>
                      </a:moveTo>
                      <a:cubicBezTo>
                        <a:pt x="2722" y="1429"/>
                        <a:pt x="2692" y="1429"/>
                        <a:pt x="2665" y="1417"/>
                      </a:cubicBezTo>
                      <a:lnTo>
                        <a:pt x="72" y="257"/>
                      </a:lnTo>
                      <a:lnTo>
                        <a:pt x="169" y="83"/>
                      </a:lnTo>
                      <a:lnTo>
                        <a:pt x="208" y="110"/>
                      </a:lnTo>
                      <a:cubicBezTo>
                        <a:pt x="219" y="118"/>
                        <a:pt x="228" y="127"/>
                        <a:pt x="236" y="138"/>
                      </a:cubicBezTo>
                      <a:lnTo>
                        <a:pt x="262" y="179"/>
                      </a:lnTo>
                      <a:lnTo>
                        <a:pt x="234" y="151"/>
                      </a:lnTo>
                      <a:lnTo>
                        <a:pt x="313" y="205"/>
                      </a:lnTo>
                      <a:cubicBezTo>
                        <a:pt x="318" y="208"/>
                        <a:pt x="323" y="213"/>
                        <a:pt x="328" y="217"/>
                      </a:cubicBezTo>
                      <a:lnTo>
                        <a:pt x="373" y="265"/>
                      </a:lnTo>
                      <a:lnTo>
                        <a:pt x="529" y="399"/>
                      </a:lnTo>
                      <a:lnTo>
                        <a:pt x="677" y="525"/>
                      </a:lnTo>
                      <a:lnTo>
                        <a:pt x="846" y="687"/>
                      </a:lnTo>
                      <a:lnTo>
                        <a:pt x="835" y="678"/>
                      </a:lnTo>
                      <a:lnTo>
                        <a:pt x="1049" y="830"/>
                      </a:lnTo>
                      <a:lnTo>
                        <a:pt x="1239" y="988"/>
                      </a:lnTo>
                      <a:lnTo>
                        <a:pt x="1448" y="1136"/>
                      </a:lnTo>
                      <a:cubicBezTo>
                        <a:pt x="1452" y="1139"/>
                        <a:pt x="1456" y="1142"/>
                        <a:pt x="1459" y="1146"/>
                      </a:cubicBezTo>
                      <a:lnTo>
                        <a:pt x="1646" y="1327"/>
                      </a:lnTo>
                      <a:lnTo>
                        <a:pt x="1842" y="1476"/>
                      </a:lnTo>
                      <a:lnTo>
                        <a:pt x="2047" y="1636"/>
                      </a:lnTo>
                      <a:lnTo>
                        <a:pt x="2228" y="1766"/>
                      </a:lnTo>
                      <a:lnTo>
                        <a:pt x="2397" y="1928"/>
                      </a:lnTo>
                      <a:lnTo>
                        <a:pt x="2385" y="1918"/>
                      </a:lnTo>
                      <a:lnTo>
                        <a:pt x="2530" y="2019"/>
                      </a:lnTo>
                      <a:lnTo>
                        <a:pt x="2609" y="2060"/>
                      </a:lnTo>
                      <a:cubicBezTo>
                        <a:pt x="2618" y="2065"/>
                        <a:pt x="2627" y="2071"/>
                        <a:pt x="2635" y="2079"/>
                      </a:cubicBezTo>
                      <a:lnTo>
                        <a:pt x="2678" y="2126"/>
                      </a:lnTo>
                      <a:lnTo>
                        <a:pt x="2744" y="2179"/>
                      </a:lnTo>
                      <a:lnTo>
                        <a:pt x="2726" y="2168"/>
                      </a:lnTo>
                      <a:lnTo>
                        <a:pt x="2778" y="2195"/>
                      </a:lnTo>
                      <a:lnTo>
                        <a:pt x="2668" y="2207"/>
                      </a:lnTo>
                      <a:lnTo>
                        <a:pt x="5248" y="35"/>
                      </a:lnTo>
                      <a:lnTo>
                        <a:pt x="5355" y="202"/>
                      </a:lnTo>
                      <a:lnTo>
                        <a:pt x="2748" y="14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5" name="Freeform 39"/>
                <p:cNvSpPr>
                  <a:spLocks/>
                </p:cNvSpPr>
                <p:nvPr/>
              </p:nvSpPr>
              <p:spPr bwMode="auto">
                <a:xfrm>
                  <a:off x="4578" y="2415"/>
                  <a:ext cx="60" cy="45"/>
                </a:xfrm>
                <a:custGeom>
                  <a:avLst/>
                  <a:gdLst/>
                  <a:ahLst/>
                  <a:cxnLst>
                    <a:cxn ang="0">
                      <a:pos x="60" y="45"/>
                    </a:cxn>
                    <a:cxn ang="0">
                      <a:pos x="0" y="22"/>
                    </a:cxn>
                    <a:cxn ang="0">
                      <a:pos x="60" y="0"/>
                    </a:cxn>
                    <a:cxn ang="0">
                      <a:pos x="60" y="45"/>
                    </a:cxn>
                  </a:cxnLst>
                  <a:rect l="0" t="0" r="r" b="b"/>
                  <a:pathLst>
                    <a:path w="60" h="45">
                      <a:moveTo>
                        <a:pt x="60" y="45"/>
                      </a:moveTo>
                      <a:lnTo>
                        <a:pt x="0" y="22"/>
                      </a:lnTo>
                      <a:lnTo>
                        <a:pt x="60" y="0"/>
                      </a:lnTo>
                      <a:lnTo>
                        <a:pt x="60" y="4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" name="Freeform 40"/>
                <p:cNvSpPr>
                  <a:spLocks noEditPoints="1"/>
                </p:cNvSpPr>
                <p:nvPr/>
              </p:nvSpPr>
              <p:spPr bwMode="auto">
                <a:xfrm>
                  <a:off x="4576" y="2412"/>
                  <a:ext cx="65" cy="51"/>
                </a:xfrm>
                <a:custGeom>
                  <a:avLst/>
                  <a:gdLst/>
                  <a:ahLst/>
                  <a:cxnLst>
                    <a:cxn ang="0">
                      <a:pos x="2552" y="1905"/>
                    </a:cxn>
                    <a:cxn ang="0">
                      <a:pos x="2509" y="1988"/>
                    </a:cxn>
                    <a:cxn ang="0">
                      <a:pos x="2417" y="1999"/>
                    </a:cxn>
                    <a:cxn ang="0">
                      <a:pos x="65" y="1099"/>
                    </a:cxn>
                    <a:cxn ang="0">
                      <a:pos x="0" y="1005"/>
                    </a:cxn>
                    <a:cxn ang="0">
                      <a:pos x="65" y="912"/>
                    </a:cxn>
                    <a:cxn ang="0">
                      <a:pos x="2417" y="12"/>
                    </a:cxn>
                    <a:cxn ang="0">
                      <a:pos x="2509" y="23"/>
                    </a:cxn>
                    <a:cxn ang="0">
                      <a:pos x="2552" y="105"/>
                    </a:cxn>
                    <a:cxn ang="0">
                      <a:pos x="2552" y="1905"/>
                    </a:cxn>
                    <a:cxn ang="0">
                      <a:pos x="2352" y="105"/>
                    </a:cxn>
                    <a:cxn ang="0">
                      <a:pos x="2488" y="199"/>
                    </a:cxn>
                    <a:cxn ang="0">
                      <a:pos x="136" y="1099"/>
                    </a:cxn>
                    <a:cxn ang="0">
                      <a:pos x="136" y="912"/>
                    </a:cxn>
                    <a:cxn ang="0">
                      <a:pos x="2488" y="1812"/>
                    </a:cxn>
                    <a:cxn ang="0">
                      <a:pos x="2352" y="1905"/>
                    </a:cxn>
                    <a:cxn ang="0">
                      <a:pos x="2352" y="105"/>
                    </a:cxn>
                  </a:cxnLst>
                  <a:rect l="0" t="0" r="r" b="b"/>
                  <a:pathLst>
                    <a:path w="2552" h="2011">
                      <a:moveTo>
                        <a:pt x="2552" y="1905"/>
                      </a:moveTo>
                      <a:cubicBezTo>
                        <a:pt x="2552" y="1938"/>
                        <a:pt x="2536" y="1969"/>
                        <a:pt x="2509" y="1988"/>
                      </a:cubicBezTo>
                      <a:cubicBezTo>
                        <a:pt x="2482" y="2007"/>
                        <a:pt x="2447" y="2011"/>
                        <a:pt x="2417" y="1999"/>
                      </a:cubicBezTo>
                      <a:lnTo>
                        <a:pt x="65" y="1099"/>
                      </a:lnTo>
                      <a:cubicBezTo>
                        <a:pt x="26" y="1084"/>
                        <a:pt x="0" y="1047"/>
                        <a:pt x="0" y="1005"/>
                      </a:cubicBezTo>
                      <a:cubicBezTo>
                        <a:pt x="0" y="964"/>
                        <a:pt x="26" y="927"/>
                        <a:pt x="65" y="912"/>
                      </a:cubicBezTo>
                      <a:lnTo>
                        <a:pt x="2417" y="12"/>
                      </a:lnTo>
                      <a:cubicBezTo>
                        <a:pt x="2447" y="0"/>
                        <a:pt x="2482" y="4"/>
                        <a:pt x="2509" y="23"/>
                      </a:cubicBezTo>
                      <a:cubicBezTo>
                        <a:pt x="2536" y="42"/>
                        <a:pt x="2552" y="73"/>
                        <a:pt x="2552" y="105"/>
                      </a:cubicBezTo>
                      <a:lnTo>
                        <a:pt x="2552" y="1905"/>
                      </a:lnTo>
                      <a:close/>
                      <a:moveTo>
                        <a:pt x="2352" y="105"/>
                      </a:moveTo>
                      <a:lnTo>
                        <a:pt x="2488" y="199"/>
                      </a:lnTo>
                      <a:lnTo>
                        <a:pt x="136" y="1099"/>
                      </a:lnTo>
                      <a:lnTo>
                        <a:pt x="136" y="912"/>
                      </a:lnTo>
                      <a:lnTo>
                        <a:pt x="2488" y="1812"/>
                      </a:lnTo>
                      <a:lnTo>
                        <a:pt x="2352" y="1905"/>
                      </a:lnTo>
                      <a:lnTo>
                        <a:pt x="2352" y="10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" name="Freeform 41"/>
                <p:cNvSpPr>
                  <a:spLocks/>
                </p:cNvSpPr>
                <p:nvPr/>
              </p:nvSpPr>
              <p:spPr bwMode="auto">
                <a:xfrm>
                  <a:off x="4624" y="2414"/>
                  <a:ext cx="36" cy="47"/>
                </a:xfrm>
                <a:custGeom>
                  <a:avLst/>
                  <a:gdLst/>
                  <a:ahLst/>
                  <a:cxnLst>
                    <a:cxn ang="0">
                      <a:pos x="0" y="924"/>
                    </a:cxn>
                    <a:cxn ang="0">
                      <a:pos x="700" y="0"/>
                    </a:cxn>
                    <a:cxn ang="0">
                      <a:pos x="700" y="0"/>
                    </a:cxn>
                    <a:cxn ang="0">
                      <a:pos x="700" y="0"/>
                    </a:cxn>
                    <a:cxn ang="0">
                      <a:pos x="1400" y="924"/>
                    </a:cxn>
                    <a:cxn ang="0">
                      <a:pos x="1400" y="924"/>
                    </a:cxn>
                    <a:cxn ang="0">
                      <a:pos x="700" y="1848"/>
                    </a:cxn>
                    <a:cxn ang="0">
                      <a:pos x="700" y="1848"/>
                    </a:cxn>
                    <a:cxn ang="0">
                      <a:pos x="700" y="1848"/>
                    </a:cxn>
                    <a:cxn ang="0">
                      <a:pos x="0" y="924"/>
                    </a:cxn>
                  </a:cxnLst>
                  <a:rect l="0" t="0" r="r" b="b"/>
                  <a:pathLst>
                    <a:path w="1400" h="1848">
                      <a:moveTo>
                        <a:pt x="0" y="924"/>
                      </a:moveTo>
                      <a:cubicBezTo>
                        <a:pt x="0" y="414"/>
                        <a:pt x="314" y="0"/>
                        <a:pt x="700" y="0"/>
                      </a:cubicBezTo>
                      <a:cubicBezTo>
                        <a:pt x="700" y="0"/>
                        <a:pt x="700" y="0"/>
                        <a:pt x="700" y="0"/>
                      </a:cubicBezTo>
                      <a:lnTo>
                        <a:pt x="700" y="0"/>
                      </a:lnTo>
                      <a:cubicBezTo>
                        <a:pt x="1087" y="0"/>
                        <a:pt x="1400" y="414"/>
                        <a:pt x="1400" y="924"/>
                      </a:cubicBezTo>
                      <a:lnTo>
                        <a:pt x="1400" y="924"/>
                      </a:lnTo>
                      <a:cubicBezTo>
                        <a:pt x="1400" y="1435"/>
                        <a:pt x="1087" y="1848"/>
                        <a:pt x="700" y="1848"/>
                      </a:cubicBezTo>
                      <a:cubicBezTo>
                        <a:pt x="700" y="1848"/>
                        <a:pt x="700" y="1848"/>
                        <a:pt x="700" y="1848"/>
                      </a:cubicBezTo>
                      <a:lnTo>
                        <a:pt x="700" y="1848"/>
                      </a:lnTo>
                      <a:cubicBezTo>
                        <a:pt x="314" y="1848"/>
                        <a:pt x="0" y="1435"/>
                        <a:pt x="0" y="924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8" name="Freeform 42"/>
                <p:cNvSpPr>
                  <a:spLocks noEditPoints="1"/>
                </p:cNvSpPr>
                <p:nvPr/>
              </p:nvSpPr>
              <p:spPr bwMode="auto">
                <a:xfrm>
                  <a:off x="4622" y="2411"/>
                  <a:ext cx="40" cy="52"/>
                </a:xfrm>
                <a:custGeom>
                  <a:avLst/>
                  <a:gdLst/>
                  <a:ahLst/>
                  <a:cxnLst>
                    <a:cxn ang="0">
                      <a:pos x="0" y="22"/>
                    </a:cxn>
                    <a:cxn ang="0">
                      <a:pos x="1" y="18"/>
                    </a:cxn>
                    <a:cxn ang="0">
                      <a:pos x="4" y="10"/>
                    </a:cxn>
                    <a:cxn ang="0">
                      <a:pos x="8" y="6"/>
                    </a:cxn>
                    <a:cxn ang="0">
                      <a:pos x="11" y="3"/>
                    </a:cxn>
                    <a:cxn ang="0">
                      <a:pos x="15" y="1"/>
                    </a:cxn>
                    <a:cxn ang="0">
                      <a:pos x="19" y="0"/>
                    </a:cxn>
                    <a:cxn ang="0">
                      <a:pos x="23" y="1"/>
                    </a:cxn>
                    <a:cxn ang="0">
                      <a:pos x="27" y="2"/>
                    </a:cxn>
                    <a:cxn ang="0">
                      <a:pos x="31" y="4"/>
                    </a:cxn>
                    <a:cxn ang="0">
                      <a:pos x="34" y="7"/>
                    </a:cxn>
                    <a:cxn ang="0">
                      <a:pos x="38" y="14"/>
                    </a:cxn>
                    <a:cxn ang="0">
                      <a:pos x="40" y="20"/>
                    </a:cxn>
                    <a:cxn ang="0">
                      <a:pos x="40" y="25"/>
                    </a:cxn>
                    <a:cxn ang="0">
                      <a:pos x="40" y="30"/>
                    </a:cxn>
                    <a:cxn ang="0">
                      <a:pos x="39" y="35"/>
                    </a:cxn>
                    <a:cxn ang="0">
                      <a:pos x="36" y="43"/>
                    </a:cxn>
                    <a:cxn ang="0">
                      <a:pos x="33" y="47"/>
                    </a:cxn>
                    <a:cxn ang="0">
                      <a:pos x="29" y="50"/>
                    </a:cxn>
                    <a:cxn ang="0">
                      <a:pos x="25" y="51"/>
                    </a:cxn>
                    <a:cxn ang="0">
                      <a:pos x="21" y="52"/>
                    </a:cxn>
                    <a:cxn ang="0">
                      <a:pos x="17" y="52"/>
                    </a:cxn>
                    <a:cxn ang="0">
                      <a:pos x="13" y="51"/>
                    </a:cxn>
                    <a:cxn ang="0">
                      <a:pos x="9" y="48"/>
                    </a:cxn>
                    <a:cxn ang="0">
                      <a:pos x="6" y="45"/>
                    </a:cxn>
                    <a:cxn ang="0">
                      <a:pos x="2" y="39"/>
                    </a:cxn>
                    <a:cxn ang="0">
                      <a:pos x="0" y="33"/>
                    </a:cxn>
                    <a:cxn ang="0">
                      <a:pos x="0" y="28"/>
                    </a:cxn>
                    <a:cxn ang="0">
                      <a:pos x="5" y="30"/>
                    </a:cxn>
                    <a:cxn ang="0">
                      <a:pos x="6" y="34"/>
                    </a:cxn>
                    <a:cxn ang="0">
                      <a:pos x="8" y="40"/>
                    </a:cxn>
                    <a:cxn ang="0">
                      <a:pos x="11" y="43"/>
                    </a:cxn>
                    <a:cxn ang="0">
                      <a:pos x="14" y="45"/>
                    </a:cxn>
                    <a:cxn ang="0">
                      <a:pos x="16" y="47"/>
                    </a:cxn>
                    <a:cxn ang="0">
                      <a:pos x="19" y="47"/>
                    </a:cxn>
                    <a:cxn ang="0">
                      <a:pos x="22" y="47"/>
                    </a:cxn>
                    <a:cxn ang="0">
                      <a:pos x="25" y="46"/>
                    </a:cxn>
                    <a:cxn ang="0">
                      <a:pos x="28" y="44"/>
                    </a:cxn>
                    <a:cxn ang="0">
                      <a:pos x="30" y="42"/>
                    </a:cxn>
                    <a:cxn ang="0">
                      <a:pos x="33" y="37"/>
                    </a:cxn>
                    <a:cxn ang="0">
                      <a:pos x="35" y="32"/>
                    </a:cxn>
                    <a:cxn ang="0">
                      <a:pos x="35" y="27"/>
                    </a:cxn>
                    <a:cxn ang="0">
                      <a:pos x="35" y="23"/>
                    </a:cxn>
                    <a:cxn ang="0">
                      <a:pos x="34" y="19"/>
                    </a:cxn>
                    <a:cxn ang="0">
                      <a:pos x="32" y="13"/>
                    </a:cxn>
                    <a:cxn ang="0">
                      <a:pos x="29" y="9"/>
                    </a:cxn>
                    <a:cxn ang="0">
                      <a:pos x="26" y="7"/>
                    </a:cxn>
                    <a:cxn ang="0">
                      <a:pos x="24" y="6"/>
                    </a:cxn>
                    <a:cxn ang="0">
                      <a:pos x="21" y="5"/>
                    </a:cxn>
                    <a:cxn ang="0">
                      <a:pos x="18" y="6"/>
                    </a:cxn>
                    <a:cxn ang="0">
                      <a:pos x="15" y="6"/>
                    </a:cxn>
                    <a:cxn ang="0">
                      <a:pos x="12" y="8"/>
                    </a:cxn>
                    <a:cxn ang="0">
                      <a:pos x="10" y="11"/>
                    </a:cxn>
                    <a:cxn ang="0">
                      <a:pos x="7" y="16"/>
                    </a:cxn>
                    <a:cxn ang="0">
                      <a:pos x="5" y="21"/>
                    </a:cxn>
                    <a:cxn ang="0">
                      <a:pos x="5" y="25"/>
                    </a:cxn>
                  </a:cxnLst>
                  <a:rect l="0" t="0" r="r" b="b"/>
                  <a:pathLst>
                    <a:path w="40" h="52">
                      <a:moveTo>
                        <a:pt x="0" y="26"/>
                      </a:moveTo>
                      <a:lnTo>
                        <a:pt x="0" y="25"/>
                      </a:lnTo>
                      <a:lnTo>
                        <a:pt x="0" y="24"/>
                      </a:lnTo>
                      <a:lnTo>
                        <a:pt x="0" y="22"/>
                      </a:lnTo>
                      <a:lnTo>
                        <a:pt x="0" y="21"/>
                      </a:lnTo>
                      <a:lnTo>
                        <a:pt x="0" y="20"/>
                      </a:lnTo>
                      <a:lnTo>
                        <a:pt x="1" y="19"/>
                      </a:lnTo>
                      <a:lnTo>
                        <a:pt x="1" y="18"/>
                      </a:lnTo>
                      <a:lnTo>
                        <a:pt x="1" y="16"/>
                      </a:lnTo>
                      <a:lnTo>
                        <a:pt x="2" y="14"/>
                      </a:lnTo>
                      <a:lnTo>
                        <a:pt x="3" y="12"/>
                      </a:lnTo>
                      <a:lnTo>
                        <a:pt x="4" y="10"/>
                      </a:lnTo>
                      <a:lnTo>
                        <a:pt x="5" y="8"/>
                      </a:lnTo>
                      <a:lnTo>
                        <a:pt x="6" y="7"/>
                      </a:lnTo>
                      <a:lnTo>
                        <a:pt x="7" y="7"/>
                      </a:lnTo>
                      <a:lnTo>
                        <a:pt x="8" y="6"/>
                      </a:lnTo>
                      <a:lnTo>
                        <a:pt x="8" y="5"/>
                      </a:lnTo>
                      <a:lnTo>
                        <a:pt x="9" y="4"/>
                      </a:lnTo>
                      <a:lnTo>
                        <a:pt x="10" y="4"/>
                      </a:lnTo>
                      <a:lnTo>
                        <a:pt x="11" y="3"/>
                      </a:lnTo>
                      <a:lnTo>
                        <a:pt x="12" y="2"/>
                      </a:lnTo>
                      <a:lnTo>
                        <a:pt x="13" y="2"/>
                      </a:lnTo>
                      <a:lnTo>
                        <a:pt x="14" y="2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7" y="1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2" y="0"/>
                      </a:lnTo>
                      <a:lnTo>
                        <a:pt x="23" y="1"/>
                      </a:lnTo>
                      <a:lnTo>
                        <a:pt x="24" y="1"/>
                      </a:lnTo>
                      <a:lnTo>
                        <a:pt x="25" y="1"/>
                      </a:lnTo>
                      <a:lnTo>
                        <a:pt x="26" y="1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9" y="3"/>
                      </a:lnTo>
                      <a:lnTo>
                        <a:pt x="30" y="4"/>
                      </a:lnTo>
                      <a:lnTo>
                        <a:pt x="31" y="4"/>
                      </a:lnTo>
                      <a:lnTo>
                        <a:pt x="32" y="5"/>
                      </a:lnTo>
                      <a:lnTo>
                        <a:pt x="32" y="6"/>
                      </a:lnTo>
                      <a:lnTo>
                        <a:pt x="33" y="6"/>
                      </a:lnTo>
                      <a:lnTo>
                        <a:pt x="34" y="7"/>
                      </a:lnTo>
                      <a:lnTo>
                        <a:pt x="35" y="8"/>
                      </a:lnTo>
                      <a:lnTo>
                        <a:pt x="36" y="10"/>
                      </a:lnTo>
                      <a:lnTo>
                        <a:pt x="37" y="12"/>
                      </a:lnTo>
                      <a:lnTo>
                        <a:pt x="38" y="14"/>
                      </a:lnTo>
                      <a:lnTo>
                        <a:pt x="39" y="16"/>
                      </a:lnTo>
                      <a:lnTo>
                        <a:pt x="39" y="18"/>
                      </a:lnTo>
                      <a:lnTo>
                        <a:pt x="40" y="19"/>
                      </a:lnTo>
                      <a:lnTo>
                        <a:pt x="40" y="20"/>
                      </a:lnTo>
                      <a:lnTo>
                        <a:pt x="40" y="21"/>
                      </a:lnTo>
                      <a:lnTo>
                        <a:pt x="40" y="22"/>
                      </a:lnTo>
                      <a:lnTo>
                        <a:pt x="40" y="24"/>
                      </a:lnTo>
                      <a:lnTo>
                        <a:pt x="40" y="25"/>
                      </a:lnTo>
                      <a:lnTo>
                        <a:pt x="40" y="26"/>
                      </a:lnTo>
                      <a:lnTo>
                        <a:pt x="40" y="28"/>
                      </a:lnTo>
                      <a:lnTo>
                        <a:pt x="40" y="29"/>
                      </a:lnTo>
                      <a:lnTo>
                        <a:pt x="40" y="30"/>
                      </a:lnTo>
                      <a:lnTo>
                        <a:pt x="40" y="31"/>
                      </a:lnTo>
                      <a:lnTo>
                        <a:pt x="40" y="33"/>
                      </a:lnTo>
                      <a:lnTo>
                        <a:pt x="40" y="34"/>
                      </a:lnTo>
                      <a:lnTo>
                        <a:pt x="39" y="35"/>
                      </a:lnTo>
                      <a:lnTo>
                        <a:pt x="39" y="36"/>
                      </a:lnTo>
                      <a:lnTo>
                        <a:pt x="38" y="38"/>
                      </a:lnTo>
                      <a:lnTo>
                        <a:pt x="37" y="41"/>
                      </a:lnTo>
                      <a:lnTo>
                        <a:pt x="36" y="43"/>
                      </a:lnTo>
                      <a:lnTo>
                        <a:pt x="35" y="44"/>
                      </a:lnTo>
                      <a:lnTo>
                        <a:pt x="34" y="45"/>
                      </a:lnTo>
                      <a:lnTo>
                        <a:pt x="33" y="46"/>
                      </a:lnTo>
                      <a:lnTo>
                        <a:pt x="33" y="47"/>
                      </a:lnTo>
                      <a:lnTo>
                        <a:pt x="32" y="48"/>
                      </a:lnTo>
                      <a:lnTo>
                        <a:pt x="31" y="48"/>
                      </a:lnTo>
                      <a:lnTo>
                        <a:pt x="30" y="49"/>
                      </a:lnTo>
                      <a:lnTo>
                        <a:pt x="29" y="50"/>
                      </a:lnTo>
                      <a:lnTo>
                        <a:pt x="28" y="50"/>
                      </a:lnTo>
                      <a:lnTo>
                        <a:pt x="27" y="51"/>
                      </a:lnTo>
                      <a:lnTo>
                        <a:pt x="26" y="51"/>
                      </a:lnTo>
                      <a:lnTo>
                        <a:pt x="25" y="51"/>
                      </a:lnTo>
                      <a:lnTo>
                        <a:pt x="24" y="52"/>
                      </a:lnTo>
                      <a:lnTo>
                        <a:pt x="23" y="52"/>
                      </a:lnTo>
                      <a:lnTo>
                        <a:pt x="22" y="52"/>
                      </a:lnTo>
                      <a:lnTo>
                        <a:pt x="21" y="52"/>
                      </a:lnTo>
                      <a:lnTo>
                        <a:pt x="20" y="52"/>
                      </a:lnTo>
                      <a:lnTo>
                        <a:pt x="19" y="52"/>
                      </a:lnTo>
                      <a:lnTo>
                        <a:pt x="18" y="52"/>
                      </a:lnTo>
                      <a:lnTo>
                        <a:pt x="17" y="52"/>
                      </a:lnTo>
                      <a:lnTo>
                        <a:pt x="16" y="52"/>
                      </a:lnTo>
                      <a:lnTo>
                        <a:pt x="15" y="52"/>
                      </a:lnTo>
                      <a:lnTo>
                        <a:pt x="14" y="51"/>
                      </a:lnTo>
                      <a:lnTo>
                        <a:pt x="13" y="51"/>
                      </a:lnTo>
                      <a:lnTo>
                        <a:pt x="12" y="50"/>
                      </a:lnTo>
                      <a:lnTo>
                        <a:pt x="11" y="50"/>
                      </a:lnTo>
                      <a:lnTo>
                        <a:pt x="10" y="49"/>
                      </a:lnTo>
                      <a:lnTo>
                        <a:pt x="9" y="48"/>
                      </a:lnTo>
                      <a:lnTo>
                        <a:pt x="8" y="48"/>
                      </a:lnTo>
                      <a:lnTo>
                        <a:pt x="8" y="47"/>
                      </a:lnTo>
                      <a:lnTo>
                        <a:pt x="7" y="46"/>
                      </a:lnTo>
                      <a:lnTo>
                        <a:pt x="6" y="45"/>
                      </a:lnTo>
                      <a:lnTo>
                        <a:pt x="5" y="45"/>
                      </a:lnTo>
                      <a:lnTo>
                        <a:pt x="4" y="43"/>
                      </a:lnTo>
                      <a:lnTo>
                        <a:pt x="3" y="41"/>
                      </a:lnTo>
                      <a:lnTo>
                        <a:pt x="2" y="39"/>
                      </a:lnTo>
                      <a:lnTo>
                        <a:pt x="1" y="36"/>
                      </a:lnTo>
                      <a:lnTo>
                        <a:pt x="1" y="35"/>
                      </a:lnTo>
                      <a:lnTo>
                        <a:pt x="1" y="34"/>
                      </a:lnTo>
                      <a:lnTo>
                        <a:pt x="0" y="33"/>
                      </a:lnTo>
                      <a:lnTo>
                        <a:pt x="0" y="32"/>
                      </a:lnTo>
                      <a:lnTo>
                        <a:pt x="0" y="30"/>
                      </a:lnTo>
                      <a:lnTo>
                        <a:pt x="0" y="29"/>
                      </a:lnTo>
                      <a:lnTo>
                        <a:pt x="0" y="28"/>
                      </a:lnTo>
                      <a:lnTo>
                        <a:pt x="0" y="26"/>
                      </a:lnTo>
                      <a:close/>
                      <a:moveTo>
                        <a:pt x="5" y="27"/>
                      </a:moveTo>
                      <a:lnTo>
                        <a:pt x="5" y="28"/>
                      </a:lnTo>
                      <a:lnTo>
                        <a:pt x="5" y="30"/>
                      </a:lnTo>
                      <a:lnTo>
                        <a:pt x="5" y="31"/>
                      </a:lnTo>
                      <a:lnTo>
                        <a:pt x="5" y="32"/>
                      </a:lnTo>
                      <a:lnTo>
                        <a:pt x="6" y="33"/>
                      </a:lnTo>
                      <a:lnTo>
                        <a:pt x="6" y="34"/>
                      </a:lnTo>
                      <a:lnTo>
                        <a:pt x="6" y="35"/>
                      </a:lnTo>
                      <a:lnTo>
                        <a:pt x="7" y="36"/>
                      </a:lnTo>
                      <a:lnTo>
                        <a:pt x="8" y="38"/>
                      </a:lnTo>
                      <a:lnTo>
                        <a:pt x="8" y="40"/>
                      </a:lnTo>
                      <a:lnTo>
                        <a:pt x="9" y="41"/>
                      </a:lnTo>
                      <a:lnTo>
                        <a:pt x="10" y="42"/>
                      </a:lnTo>
                      <a:lnTo>
                        <a:pt x="11" y="43"/>
                      </a:lnTo>
                      <a:lnTo>
                        <a:pt x="11" y="43"/>
                      </a:lnTo>
                      <a:lnTo>
                        <a:pt x="12" y="44"/>
                      </a:lnTo>
                      <a:lnTo>
                        <a:pt x="12" y="44"/>
                      </a:lnTo>
                      <a:lnTo>
                        <a:pt x="13" y="45"/>
                      </a:lnTo>
                      <a:lnTo>
                        <a:pt x="14" y="45"/>
                      </a:lnTo>
                      <a:lnTo>
                        <a:pt x="14" y="46"/>
                      </a:lnTo>
                      <a:lnTo>
                        <a:pt x="15" y="46"/>
                      </a:lnTo>
                      <a:lnTo>
                        <a:pt x="16" y="46"/>
                      </a:lnTo>
                      <a:lnTo>
                        <a:pt x="16" y="47"/>
                      </a:lnTo>
                      <a:lnTo>
                        <a:pt x="17" y="47"/>
                      </a:lnTo>
                      <a:lnTo>
                        <a:pt x="18" y="47"/>
                      </a:lnTo>
                      <a:lnTo>
                        <a:pt x="18" y="47"/>
                      </a:lnTo>
                      <a:lnTo>
                        <a:pt x="19" y="47"/>
                      </a:lnTo>
                      <a:lnTo>
                        <a:pt x="20" y="47"/>
                      </a:lnTo>
                      <a:lnTo>
                        <a:pt x="21" y="47"/>
                      </a:lnTo>
                      <a:lnTo>
                        <a:pt x="21" y="47"/>
                      </a:lnTo>
                      <a:lnTo>
                        <a:pt x="22" y="47"/>
                      </a:lnTo>
                      <a:lnTo>
                        <a:pt x="23" y="47"/>
                      </a:lnTo>
                      <a:lnTo>
                        <a:pt x="24" y="47"/>
                      </a:lnTo>
                      <a:lnTo>
                        <a:pt x="24" y="46"/>
                      </a:lnTo>
                      <a:lnTo>
                        <a:pt x="25" y="46"/>
                      </a:lnTo>
                      <a:lnTo>
                        <a:pt x="26" y="46"/>
                      </a:lnTo>
                      <a:lnTo>
                        <a:pt x="26" y="45"/>
                      </a:lnTo>
                      <a:lnTo>
                        <a:pt x="27" y="45"/>
                      </a:lnTo>
                      <a:lnTo>
                        <a:pt x="28" y="44"/>
                      </a:lnTo>
                      <a:lnTo>
                        <a:pt x="28" y="44"/>
                      </a:lnTo>
                      <a:lnTo>
                        <a:pt x="29" y="43"/>
                      </a:lnTo>
                      <a:lnTo>
                        <a:pt x="29" y="43"/>
                      </a:lnTo>
                      <a:lnTo>
                        <a:pt x="30" y="42"/>
                      </a:lnTo>
                      <a:lnTo>
                        <a:pt x="31" y="42"/>
                      </a:lnTo>
                      <a:lnTo>
                        <a:pt x="32" y="40"/>
                      </a:lnTo>
                      <a:lnTo>
                        <a:pt x="32" y="38"/>
                      </a:lnTo>
                      <a:lnTo>
                        <a:pt x="33" y="37"/>
                      </a:lnTo>
                      <a:lnTo>
                        <a:pt x="34" y="35"/>
                      </a:lnTo>
                      <a:lnTo>
                        <a:pt x="34" y="34"/>
                      </a:lnTo>
                      <a:lnTo>
                        <a:pt x="35" y="33"/>
                      </a:lnTo>
                      <a:lnTo>
                        <a:pt x="35" y="32"/>
                      </a:lnTo>
                      <a:lnTo>
                        <a:pt x="35" y="31"/>
                      </a:lnTo>
                      <a:lnTo>
                        <a:pt x="35" y="30"/>
                      </a:lnTo>
                      <a:lnTo>
                        <a:pt x="35" y="29"/>
                      </a:lnTo>
                      <a:lnTo>
                        <a:pt x="35" y="27"/>
                      </a:lnTo>
                      <a:lnTo>
                        <a:pt x="35" y="26"/>
                      </a:lnTo>
                      <a:lnTo>
                        <a:pt x="35" y="25"/>
                      </a:lnTo>
                      <a:lnTo>
                        <a:pt x="35" y="24"/>
                      </a:lnTo>
                      <a:lnTo>
                        <a:pt x="35" y="23"/>
                      </a:lnTo>
                      <a:lnTo>
                        <a:pt x="35" y="22"/>
                      </a:lnTo>
                      <a:lnTo>
                        <a:pt x="35" y="21"/>
                      </a:lnTo>
                      <a:lnTo>
                        <a:pt x="35" y="20"/>
                      </a:lnTo>
                      <a:lnTo>
                        <a:pt x="34" y="19"/>
                      </a:lnTo>
                      <a:lnTo>
                        <a:pt x="34" y="18"/>
                      </a:lnTo>
                      <a:lnTo>
                        <a:pt x="33" y="16"/>
                      </a:lnTo>
                      <a:lnTo>
                        <a:pt x="33" y="14"/>
                      </a:lnTo>
                      <a:lnTo>
                        <a:pt x="32" y="13"/>
                      </a:lnTo>
                      <a:lnTo>
                        <a:pt x="31" y="11"/>
                      </a:lnTo>
                      <a:lnTo>
                        <a:pt x="30" y="11"/>
                      </a:lnTo>
                      <a:lnTo>
                        <a:pt x="30" y="10"/>
                      </a:lnTo>
                      <a:lnTo>
                        <a:pt x="29" y="9"/>
                      </a:lnTo>
                      <a:lnTo>
                        <a:pt x="28" y="9"/>
                      </a:lnTo>
                      <a:lnTo>
                        <a:pt x="28" y="8"/>
                      </a:lnTo>
                      <a:lnTo>
                        <a:pt x="27" y="8"/>
                      </a:lnTo>
                      <a:lnTo>
                        <a:pt x="26" y="7"/>
                      </a:lnTo>
                      <a:lnTo>
                        <a:pt x="26" y="7"/>
                      </a:lnTo>
                      <a:lnTo>
                        <a:pt x="25" y="7"/>
                      </a:lnTo>
                      <a:lnTo>
                        <a:pt x="24" y="6"/>
                      </a:lnTo>
                      <a:lnTo>
                        <a:pt x="24" y="6"/>
                      </a:lnTo>
                      <a:lnTo>
                        <a:pt x="23" y="6"/>
                      </a:lnTo>
                      <a:lnTo>
                        <a:pt x="22" y="6"/>
                      </a:lnTo>
                      <a:lnTo>
                        <a:pt x="22" y="5"/>
                      </a:lnTo>
                      <a:lnTo>
                        <a:pt x="21" y="5"/>
                      </a:lnTo>
                      <a:lnTo>
                        <a:pt x="20" y="5"/>
                      </a:lnTo>
                      <a:lnTo>
                        <a:pt x="19" y="5"/>
                      </a:lnTo>
                      <a:lnTo>
                        <a:pt x="19" y="5"/>
                      </a:lnTo>
                      <a:lnTo>
                        <a:pt x="18" y="6"/>
                      </a:lnTo>
                      <a:lnTo>
                        <a:pt x="17" y="6"/>
                      </a:lnTo>
                      <a:lnTo>
                        <a:pt x="17" y="6"/>
                      </a:lnTo>
                      <a:lnTo>
                        <a:pt x="16" y="6"/>
                      </a:lnTo>
                      <a:lnTo>
                        <a:pt x="15" y="6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3" y="8"/>
                      </a:lnTo>
                      <a:lnTo>
                        <a:pt x="12" y="8"/>
                      </a:lnTo>
                      <a:lnTo>
                        <a:pt x="12" y="9"/>
                      </a:lnTo>
                      <a:lnTo>
                        <a:pt x="11" y="9"/>
                      </a:lnTo>
                      <a:lnTo>
                        <a:pt x="11" y="10"/>
                      </a:lnTo>
                      <a:lnTo>
                        <a:pt x="10" y="11"/>
                      </a:lnTo>
                      <a:lnTo>
                        <a:pt x="10" y="11"/>
                      </a:lnTo>
                      <a:lnTo>
                        <a:pt x="9" y="13"/>
                      </a:lnTo>
                      <a:lnTo>
                        <a:pt x="8" y="14"/>
                      </a:lnTo>
                      <a:lnTo>
                        <a:pt x="7" y="16"/>
                      </a:lnTo>
                      <a:lnTo>
                        <a:pt x="6" y="18"/>
                      </a:lnTo>
                      <a:lnTo>
                        <a:pt x="6" y="19"/>
                      </a:lnTo>
                      <a:lnTo>
                        <a:pt x="6" y="20"/>
                      </a:lnTo>
                      <a:lnTo>
                        <a:pt x="5" y="21"/>
                      </a:lnTo>
                      <a:lnTo>
                        <a:pt x="5" y="22"/>
                      </a:lnTo>
                      <a:lnTo>
                        <a:pt x="5" y="23"/>
                      </a:lnTo>
                      <a:lnTo>
                        <a:pt x="5" y="24"/>
                      </a:lnTo>
                      <a:lnTo>
                        <a:pt x="5" y="25"/>
                      </a:lnTo>
                      <a:lnTo>
                        <a:pt x="5" y="26"/>
                      </a:lnTo>
                      <a:lnTo>
                        <a:pt x="5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9" name="Freeform 43"/>
                <p:cNvSpPr>
                  <a:spLocks/>
                </p:cNvSpPr>
                <p:nvPr/>
              </p:nvSpPr>
              <p:spPr bwMode="auto">
                <a:xfrm>
                  <a:off x="4525" y="2415"/>
                  <a:ext cx="59" cy="45"/>
                </a:xfrm>
                <a:custGeom>
                  <a:avLst/>
                  <a:gdLst/>
                  <a:ahLst/>
                  <a:cxnLst>
                    <a:cxn ang="0">
                      <a:pos x="0" y="45"/>
                    </a:cxn>
                    <a:cxn ang="0">
                      <a:pos x="59" y="22"/>
                    </a:cxn>
                    <a:cxn ang="0">
                      <a:pos x="0" y="0"/>
                    </a:cxn>
                    <a:cxn ang="0">
                      <a:pos x="0" y="45"/>
                    </a:cxn>
                  </a:cxnLst>
                  <a:rect l="0" t="0" r="r" b="b"/>
                  <a:pathLst>
                    <a:path w="59" h="45">
                      <a:moveTo>
                        <a:pt x="0" y="45"/>
                      </a:moveTo>
                      <a:lnTo>
                        <a:pt x="59" y="22"/>
                      </a:lnTo>
                      <a:lnTo>
                        <a:pt x="0" y="0"/>
                      </a:lnTo>
                      <a:lnTo>
                        <a:pt x="0" y="4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" name="Freeform 44"/>
                <p:cNvSpPr>
                  <a:spLocks noEditPoints="1"/>
                </p:cNvSpPr>
                <p:nvPr/>
              </p:nvSpPr>
              <p:spPr bwMode="auto">
                <a:xfrm>
                  <a:off x="4522" y="2412"/>
                  <a:ext cx="65" cy="51"/>
                </a:xfrm>
                <a:custGeom>
                  <a:avLst/>
                  <a:gdLst/>
                  <a:ahLst/>
                  <a:cxnLst>
                    <a:cxn ang="0">
                      <a:pos x="200" y="1905"/>
                    </a:cxn>
                    <a:cxn ang="0">
                      <a:pos x="65" y="1812"/>
                    </a:cxn>
                    <a:cxn ang="0">
                      <a:pos x="2417" y="912"/>
                    </a:cxn>
                    <a:cxn ang="0">
                      <a:pos x="2417" y="1099"/>
                    </a:cxn>
                    <a:cxn ang="0">
                      <a:pos x="65" y="199"/>
                    </a:cxn>
                    <a:cxn ang="0">
                      <a:pos x="200" y="105"/>
                    </a:cxn>
                    <a:cxn ang="0">
                      <a:pos x="200" y="1905"/>
                    </a:cxn>
                    <a:cxn ang="0">
                      <a:pos x="0" y="105"/>
                    </a:cxn>
                    <a:cxn ang="0">
                      <a:pos x="44" y="23"/>
                    </a:cxn>
                    <a:cxn ang="0">
                      <a:pos x="136" y="12"/>
                    </a:cxn>
                    <a:cxn ang="0">
                      <a:pos x="2488" y="912"/>
                    </a:cxn>
                    <a:cxn ang="0">
                      <a:pos x="2552" y="1005"/>
                    </a:cxn>
                    <a:cxn ang="0">
                      <a:pos x="2488" y="1099"/>
                    </a:cxn>
                    <a:cxn ang="0">
                      <a:pos x="136" y="1999"/>
                    </a:cxn>
                    <a:cxn ang="0">
                      <a:pos x="44" y="1988"/>
                    </a:cxn>
                    <a:cxn ang="0">
                      <a:pos x="0" y="1905"/>
                    </a:cxn>
                    <a:cxn ang="0">
                      <a:pos x="0" y="105"/>
                    </a:cxn>
                  </a:cxnLst>
                  <a:rect l="0" t="0" r="r" b="b"/>
                  <a:pathLst>
                    <a:path w="2552" h="2011">
                      <a:moveTo>
                        <a:pt x="200" y="1905"/>
                      </a:moveTo>
                      <a:lnTo>
                        <a:pt x="65" y="1812"/>
                      </a:lnTo>
                      <a:lnTo>
                        <a:pt x="2417" y="912"/>
                      </a:lnTo>
                      <a:lnTo>
                        <a:pt x="2417" y="1099"/>
                      </a:lnTo>
                      <a:lnTo>
                        <a:pt x="65" y="199"/>
                      </a:lnTo>
                      <a:lnTo>
                        <a:pt x="200" y="105"/>
                      </a:lnTo>
                      <a:lnTo>
                        <a:pt x="200" y="1905"/>
                      </a:lnTo>
                      <a:close/>
                      <a:moveTo>
                        <a:pt x="0" y="105"/>
                      </a:moveTo>
                      <a:cubicBezTo>
                        <a:pt x="0" y="73"/>
                        <a:pt x="17" y="42"/>
                        <a:pt x="44" y="23"/>
                      </a:cubicBezTo>
                      <a:cubicBezTo>
                        <a:pt x="71" y="4"/>
                        <a:pt x="105" y="0"/>
                        <a:pt x="136" y="12"/>
                      </a:cubicBezTo>
                      <a:lnTo>
                        <a:pt x="2488" y="912"/>
                      </a:lnTo>
                      <a:cubicBezTo>
                        <a:pt x="2527" y="927"/>
                        <a:pt x="2552" y="964"/>
                        <a:pt x="2552" y="1005"/>
                      </a:cubicBezTo>
                      <a:cubicBezTo>
                        <a:pt x="2552" y="1047"/>
                        <a:pt x="2527" y="1084"/>
                        <a:pt x="2488" y="1099"/>
                      </a:cubicBezTo>
                      <a:lnTo>
                        <a:pt x="136" y="1999"/>
                      </a:lnTo>
                      <a:cubicBezTo>
                        <a:pt x="105" y="2011"/>
                        <a:pt x="71" y="2007"/>
                        <a:pt x="44" y="1988"/>
                      </a:cubicBezTo>
                      <a:cubicBezTo>
                        <a:pt x="17" y="1969"/>
                        <a:pt x="0" y="1938"/>
                        <a:pt x="0" y="1905"/>
                      </a:cubicBezTo>
                      <a:lnTo>
                        <a:pt x="0" y="10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1" name="Freeform 45"/>
                <p:cNvSpPr>
                  <a:spLocks/>
                </p:cNvSpPr>
                <p:nvPr/>
              </p:nvSpPr>
              <p:spPr bwMode="auto">
                <a:xfrm>
                  <a:off x="4503" y="2414"/>
                  <a:ext cx="36" cy="47"/>
                </a:xfrm>
                <a:custGeom>
                  <a:avLst/>
                  <a:gdLst/>
                  <a:ahLst/>
                  <a:cxnLst>
                    <a:cxn ang="0">
                      <a:pos x="2800" y="1848"/>
                    </a:cxn>
                    <a:cxn ang="0">
                      <a:pos x="1400" y="0"/>
                    </a:cxn>
                    <a:cxn ang="0">
                      <a:pos x="1400" y="0"/>
                    </a:cxn>
                    <a:cxn ang="0">
                      <a:pos x="1400" y="0"/>
                    </a:cxn>
                    <a:cxn ang="0">
                      <a:pos x="0" y="1848"/>
                    </a:cxn>
                    <a:cxn ang="0">
                      <a:pos x="0" y="1848"/>
                    </a:cxn>
                    <a:cxn ang="0">
                      <a:pos x="1400" y="3696"/>
                    </a:cxn>
                    <a:cxn ang="0">
                      <a:pos x="1400" y="3696"/>
                    </a:cxn>
                    <a:cxn ang="0">
                      <a:pos x="1400" y="3696"/>
                    </a:cxn>
                    <a:cxn ang="0">
                      <a:pos x="2800" y="1848"/>
                    </a:cxn>
                  </a:cxnLst>
                  <a:rect l="0" t="0" r="r" b="b"/>
                  <a:pathLst>
                    <a:path w="2800" h="3696">
                      <a:moveTo>
                        <a:pt x="2800" y="1848"/>
                      </a:moveTo>
                      <a:cubicBezTo>
                        <a:pt x="2800" y="828"/>
                        <a:pt x="2174" y="0"/>
                        <a:pt x="1400" y="0"/>
                      </a:cubicBezTo>
                      <a:cubicBezTo>
                        <a:pt x="1400" y="0"/>
                        <a:pt x="1400" y="0"/>
                        <a:pt x="1400" y="0"/>
                      </a:cubicBezTo>
                      <a:lnTo>
                        <a:pt x="1400" y="0"/>
                      </a:lnTo>
                      <a:cubicBezTo>
                        <a:pt x="627" y="0"/>
                        <a:pt x="0" y="828"/>
                        <a:pt x="0" y="1848"/>
                      </a:cubicBezTo>
                      <a:lnTo>
                        <a:pt x="0" y="1848"/>
                      </a:lnTo>
                      <a:cubicBezTo>
                        <a:pt x="0" y="2869"/>
                        <a:pt x="627" y="3696"/>
                        <a:pt x="1400" y="3696"/>
                      </a:cubicBezTo>
                      <a:cubicBezTo>
                        <a:pt x="1400" y="3696"/>
                        <a:pt x="1400" y="3696"/>
                        <a:pt x="1400" y="3696"/>
                      </a:cubicBezTo>
                      <a:lnTo>
                        <a:pt x="1400" y="3696"/>
                      </a:lnTo>
                      <a:cubicBezTo>
                        <a:pt x="2174" y="3696"/>
                        <a:pt x="2800" y="2869"/>
                        <a:pt x="2800" y="184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2" name="Freeform 46"/>
                <p:cNvSpPr>
                  <a:spLocks noEditPoints="1"/>
                </p:cNvSpPr>
                <p:nvPr/>
              </p:nvSpPr>
              <p:spPr bwMode="auto">
                <a:xfrm>
                  <a:off x="4501" y="2411"/>
                  <a:ext cx="40" cy="52"/>
                </a:xfrm>
                <a:custGeom>
                  <a:avLst/>
                  <a:gdLst/>
                  <a:ahLst/>
                  <a:cxnLst>
                    <a:cxn ang="0">
                      <a:pos x="35" y="23"/>
                    </a:cxn>
                    <a:cxn ang="0">
                      <a:pos x="34" y="19"/>
                    </a:cxn>
                    <a:cxn ang="0">
                      <a:pos x="31" y="13"/>
                    </a:cxn>
                    <a:cxn ang="0">
                      <a:pos x="29" y="9"/>
                    </a:cxn>
                    <a:cxn ang="0">
                      <a:pos x="26" y="7"/>
                    </a:cxn>
                    <a:cxn ang="0">
                      <a:pos x="24" y="6"/>
                    </a:cxn>
                    <a:cxn ang="0">
                      <a:pos x="21" y="5"/>
                    </a:cxn>
                    <a:cxn ang="0">
                      <a:pos x="18" y="6"/>
                    </a:cxn>
                    <a:cxn ang="0">
                      <a:pos x="15" y="7"/>
                    </a:cxn>
                    <a:cxn ang="0">
                      <a:pos x="12" y="8"/>
                    </a:cxn>
                    <a:cxn ang="0">
                      <a:pos x="10" y="11"/>
                    </a:cxn>
                    <a:cxn ang="0">
                      <a:pos x="7" y="16"/>
                    </a:cxn>
                    <a:cxn ang="0">
                      <a:pos x="5" y="21"/>
                    </a:cxn>
                    <a:cxn ang="0">
                      <a:pos x="5" y="25"/>
                    </a:cxn>
                    <a:cxn ang="0">
                      <a:pos x="5" y="30"/>
                    </a:cxn>
                    <a:cxn ang="0">
                      <a:pos x="6" y="34"/>
                    </a:cxn>
                    <a:cxn ang="0">
                      <a:pos x="8" y="40"/>
                    </a:cxn>
                    <a:cxn ang="0">
                      <a:pos x="11" y="43"/>
                    </a:cxn>
                    <a:cxn ang="0">
                      <a:pos x="14" y="45"/>
                    </a:cxn>
                    <a:cxn ang="0">
                      <a:pos x="16" y="47"/>
                    </a:cxn>
                    <a:cxn ang="0">
                      <a:pos x="19" y="47"/>
                    </a:cxn>
                    <a:cxn ang="0">
                      <a:pos x="22" y="47"/>
                    </a:cxn>
                    <a:cxn ang="0">
                      <a:pos x="25" y="46"/>
                    </a:cxn>
                    <a:cxn ang="0">
                      <a:pos x="28" y="44"/>
                    </a:cxn>
                    <a:cxn ang="0">
                      <a:pos x="30" y="42"/>
                    </a:cxn>
                    <a:cxn ang="0">
                      <a:pos x="33" y="36"/>
                    </a:cxn>
                    <a:cxn ang="0">
                      <a:pos x="35" y="32"/>
                    </a:cxn>
                    <a:cxn ang="0">
                      <a:pos x="35" y="27"/>
                    </a:cxn>
                    <a:cxn ang="0">
                      <a:pos x="40" y="30"/>
                    </a:cxn>
                    <a:cxn ang="0">
                      <a:pos x="39" y="35"/>
                    </a:cxn>
                    <a:cxn ang="0">
                      <a:pos x="36" y="43"/>
                    </a:cxn>
                    <a:cxn ang="0">
                      <a:pos x="32" y="47"/>
                    </a:cxn>
                    <a:cxn ang="0">
                      <a:pos x="29" y="50"/>
                    </a:cxn>
                    <a:cxn ang="0">
                      <a:pos x="25" y="52"/>
                    </a:cxn>
                    <a:cxn ang="0">
                      <a:pos x="21" y="52"/>
                    </a:cxn>
                    <a:cxn ang="0">
                      <a:pos x="17" y="52"/>
                    </a:cxn>
                    <a:cxn ang="0">
                      <a:pos x="13" y="51"/>
                    </a:cxn>
                    <a:cxn ang="0">
                      <a:pos x="9" y="48"/>
                    </a:cxn>
                    <a:cxn ang="0">
                      <a:pos x="6" y="45"/>
                    </a:cxn>
                    <a:cxn ang="0">
                      <a:pos x="2" y="38"/>
                    </a:cxn>
                    <a:cxn ang="0">
                      <a:pos x="0" y="33"/>
                    </a:cxn>
                    <a:cxn ang="0">
                      <a:pos x="0" y="28"/>
                    </a:cxn>
                    <a:cxn ang="0">
                      <a:pos x="0" y="22"/>
                    </a:cxn>
                    <a:cxn ang="0">
                      <a:pos x="1" y="18"/>
                    </a:cxn>
                    <a:cxn ang="0">
                      <a:pos x="4" y="10"/>
                    </a:cxn>
                    <a:cxn ang="0">
                      <a:pos x="8" y="6"/>
                    </a:cxn>
                    <a:cxn ang="0">
                      <a:pos x="11" y="3"/>
                    </a:cxn>
                    <a:cxn ang="0">
                      <a:pos x="15" y="1"/>
                    </a:cxn>
                    <a:cxn ang="0">
                      <a:pos x="19" y="0"/>
                    </a:cxn>
                    <a:cxn ang="0">
                      <a:pos x="23" y="1"/>
                    </a:cxn>
                    <a:cxn ang="0">
                      <a:pos x="27" y="2"/>
                    </a:cxn>
                    <a:cxn ang="0">
                      <a:pos x="31" y="4"/>
                    </a:cxn>
                    <a:cxn ang="0">
                      <a:pos x="34" y="7"/>
                    </a:cxn>
                    <a:cxn ang="0">
                      <a:pos x="38" y="14"/>
                    </a:cxn>
                    <a:cxn ang="0">
                      <a:pos x="40" y="20"/>
                    </a:cxn>
                    <a:cxn ang="0">
                      <a:pos x="40" y="25"/>
                    </a:cxn>
                  </a:cxnLst>
                  <a:rect l="0" t="0" r="r" b="b"/>
                  <a:pathLst>
                    <a:path w="40" h="52">
                      <a:moveTo>
                        <a:pt x="35" y="26"/>
                      </a:moveTo>
                      <a:lnTo>
                        <a:pt x="35" y="25"/>
                      </a:lnTo>
                      <a:lnTo>
                        <a:pt x="35" y="24"/>
                      </a:lnTo>
                      <a:lnTo>
                        <a:pt x="35" y="23"/>
                      </a:lnTo>
                      <a:lnTo>
                        <a:pt x="35" y="22"/>
                      </a:lnTo>
                      <a:lnTo>
                        <a:pt x="35" y="21"/>
                      </a:lnTo>
                      <a:lnTo>
                        <a:pt x="34" y="20"/>
                      </a:lnTo>
                      <a:lnTo>
                        <a:pt x="34" y="19"/>
                      </a:lnTo>
                      <a:lnTo>
                        <a:pt x="34" y="18"/>
                      </a:lnTo>
                      <a:lnTo>
                        <a:pt x="33" y="16"/>
                      </a:lnTo>
                      <a:lnTo>
                        <a:pt x="32" y="14"/>
                      </a:lnTo>
                      <a:lnTo>
                        <a:pt x="31" y="13"/>
                      </a:lnTo>
                      <a:lnTo>
                        <a:pt x="30" y="11"/>
                      </a:lnTo>
                      <a:lnTo>
                        <a:pt x="30" y="10"/>
                      </a:lnTo>
                      <a:lnTo>
                        <a:pt x="29" y="10"/>
                      </a:lnTo>
                      <a:lnTo>
                        <a:pt x="29" y="9"/>
                      </a:lnTo>
                      <a:lnTo>
                        <a:pt x="28" y="9"/>
                      </a:lnTo>
                      <a:lnTo>
                        <a:pt x="28" y="8"/>
                      </a:lnTo>
                      <a:lnTo>
                        <a:pt x="27" y="8"/>
                      </a:lnTo>
                      <a:lnTo>
                        <a:pt x="26" y="7"/>
                      </a:lnTo>
                      <a:lnTo>
                        <a:pt x="26" y="7"/>
                      </a:lnTo>
                      <a:lnTo>
                        <a:pt x="25" y="6"/>
                      </a:lnTo>
                      <a:lnTo>
                        <a:pt x="24" y="6"/>
                      </a:lnTo>
                      <a:lnTo>
                        <a:pt x="24" y="6"/>
                      </a:lnTo>
                      <a:lnTo>
                        <a:pt x="23" y="6"/>
                      </a:lnTo>
                      <a:lnTo>
                        <a:pt x="22" y="6"/>
                      </a:lnTo>
                      <a:lnTo>
                        <a:pt x="21" y="5"/>
                      </a:lnTo>
                      <a:lnTo>
                        <a:pt x="21" y="5"/>
                      </a:lnTo>
                      <a:lnTo>
                        <a:pt x="20" y="5"/>
                      </a:lnTo>
                      <a:lnTo>
                        <a:pt x="19" y="5"/>
                      </a:lnTo>
                      <a:lnTo>
                        <a:pt x="18" y="5"/>
                      </a:lnTo>
                      <a:lnTo>
                        <a:pt x="18" y="6"/>
                      </a:lnTo>
                      <a:lnTo>
                        <a:pt x="17" y="6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5" y="7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3" y="8"/>
                      </a:lnTo>
                      <a:lnTo>
                        <a:pt x="12" y="8"/>
                      </a:lnTo>
                      <a:lnTo>
                        <a:pt x="12" y="9"/>
                      </a:lnTo>
                      <a:lnTo>
                        <a:pt x="11" y="9"/>
                      </a:lnTo>
                      <a:lnTo>
                        <a:pt x="10" y="10"/>
                      </a:lnTo>
                      <a:lnTo>
                        <a:pt x="10" y="11"/>
                      </a:lnTo>
                      <a:lnTo>
                        <a:pt x="9" y="11"/>
                      </a:lnTo>
                      <a:lnTo>
                        <a:pt x="8" y="13"/>
                      </a:lnTo>
                      <a:lnTo>
                        <a:pt x="7" y="14"/>
                      </a:lnTo>
                      <a:lnTo>
                        <a:pt x="7" y="16"/>
                      </a:lnTo>
                      <a:lnTo>
                        <a:pt x="6" y="18"/>
                      </a:lnTo>
                      <a:lnTo>
                        <a:pt x="6" y="19"/>
                      </a:lnTo>
                      <a:lnTo>
                        <a:pt x="5" y="20"/>
                      </a:lnTo>
                      <a:lnTo>
                        <a:pt x="5" y="21"/>
                      </a:lnTo>
                      <a:lnTo>
                        <a:pt x="5" y="22"/>
                      </a:lnTo>
                      <a:lnTo>
                        <a:pt x="5" y="23"/>
                      </a:lnTo>
                      <a:lnTo>
                        <a:pt x="5" y="24"/>
                      </a:lnTo>
                      <a:lnTo>
                        <a:pt x="5" y="25"/>
                      </a:lnTo>
                      <a:lnTo>
                        <a:pt x="5" y="26"/>
                      </a:lnTo>
                      <a:lnTo>
                        <a:pt x="5" y="27"/>
                      </a:lnTo>
                      <a:lnTo>
                        <a:pt x="5" y="29"/>
                      </a:lnTo>
                      <a:lnTo>
                        <a:pt x="5" y="30"/>
                      </a:lnTo>
                      <a:lnTo>
                        <a:pt x="5" y="31"/>
                      </a:lnTo>
                      <a:lnTo>
                        <a:pt x="5" y="32"/>
                      </a:lnTo>
                      <a:lnTo>
                        <a:pt x="5" y="33"/>
                      </a:lnTo>
                      <a:lnTo>
                        <a:pt x="6" y="34"/>
                      </a:lnTo>
                      <a:lnTo>
                        <a:pt x="6" y="35"/>
                      </a:lnTo>
                      <a:lnTo>
                        <a:pt x="7" y="37"/>
                      </a:lnTo>
                      <a:lnTo>
                        <a:pt x="8" y="38"/>
                      </a:lnTo>
                      <a:lnTo>
                        <a:pt x="8" y="40"/>
                      </a:lnTo>
                      <a:lnTo>
                        <a:pt x="9" y="42"/>
                      </a:lnTo>
                      <a:lnTo>
                        <a:pt x="10" y="42"/>
                      </a:lnTo>
                      <a:lnTo>
                        <a:pt x="11" y="43"/>
                      </a:lnTo>
                      <a:lnTo>
                        <a:pt x="11" y="43"/>
                      </a:lnTo>
                      <a:lnTo>
                        <a:pt x="12" y="44"/>
                      </a:lnTo>
                      <a:lnTo>
                        <a:pt x="12" y="44"/>
                      </a:lnTo>
                      <a:lnTo>
                        <a:pt x="13" y="45"/>
                      </a:lnTo>
                      <a:lnTo>
                        <a:pt x="14" y="45"/>
                      </a:lnTo>
                      <a:lnTo>
                        <a:pt x="14" y="46"/>
                      </a:lnTo>
                      <a:lnTo>
                        <a:pt x="15" y="46"/>
                      </a:lnTo>
                      <a:lnTo>
                        <a:pt x="16" y="46"/>
                      </a:lnTo>
                      <a:lnTo>
                        <a:pt x="16" y="47"/>
                      </a:lnTo>
                      <a:lnTo>
                        <a:pt x="17" y="47"/>
                      </a:lnTo>
                      <a:lnTo>
                        <a:pt x="18" y="47"/>
                      </a:lnTo>
                      <a:lnTo>
                        <a:pt x="19" y="47"/>
                      </a:lnTo>
                      <a:lnTo>
                        <a:pt x="19" y="47"/>
                      </a:lnTo>
                      <a:lnTo>
                        <a:pt x="20" y="47"/>
                      </a:lnTo>
                      <a:lnTo>
                        <a:pt x="21" y="47"/>
                      </a:lnTo>
                      <a:lnTo>
                        <a:pt x="22" y="47"/>
                      </a:lnTo>
                      <a:lnTo>
                        <a:pt x="22" y="47"/>
                      </a:lnTo>
                      <a:lnTo>
                        <a:pt x="23" y="47"/>
                      </a:lnTo>
                      <a:lnTo>
                        <a:pt x="24" y="47"/>
                      </a:lnTo>
                      <a:lnTo>
                        <a:pt x="24" y="46"/>
                      </a:lnTo>
                      <a:lnTo>
                        <a:pt x="25" y="46"/>
                      </a:lnTo>
                      <a:lnTo>
                        <a:pt x="26" y="46"/>
                      </a:lnTo>
                      <a:lnTo>
                        <a:pt x="26" y="45"/>
                      </a:lnTo>
                      <a:lnTo>
                        <a:pt x="27" y="45"/>
                      </a:lnTo>
                      <a:lnTo>
                        <a:pt x="28" y="44"/>
                      </a:lnTo>
                      <a:lnTo>
                        <a:pt x="28" y="44"/>
                      </a:lnTo>
                      <a:lnTo>
                        <a:pt x="29" y="43"/>
                      </a:lnTo>
                      <a:lnTo>
                        <a:pt x="29" y="43"/>
                      </a:lnTo>
                      <a:lnTo>
                        <a:pt x="30" y="42"/>
                      </a:lnTo>
                      <a:lnTo>
                        <a:pt x="31" y="41"/>
                      </a:lnTo>
                      <a:lnTo>
                        <a:pt x="32" y="40"/>
                      </a:lnTo>
                      <a:lnTo>
                        <a:pt x="32" y="38"/>
                      </a:lnTo>
                      <a:lnTo>
                        <a:pt x="33" y="36"/>
                      </a:lnTo>
                      <a:lnTo>
                        <a:pt x="34" y="35"/>
                      </a:lnTo>
                      <a:lnTo>
                        <a:pt x="34" y="34"/>
                      </a:lnTo>
                      <a:lnTo>
                        <a:pt x="34" y="33"/>
                      </a:lnTo>
                      <a:lnTo>
                        <a:pt x="35" y="32"/>
                      </a:lnTo>
                      <a:lnTo>
                        <a:pt x="35" y="31"/>
                      </a:lnTo>
                      <a:lnTo>
                        <a:pt x="35" y="30"/>
                      </a:lnTo>
                      <a:lnTo>
                        <a:pt x="35" y="28"/>
                      </a:lnTo>
                      <a:lnTo>
                        <a:pt x="35" y="27"/>
                      </a:lnTo>
                      <a:lnTo>
                        <a:pt x="35" y="26"/>
                      </a:lnTo>
                      <a:close/>
                      <a:moveTo>
                        <a:pt x="40" y="28"/>
                      </a:moveTo>
                      <a:lnTo>
                        <a:pt x="40" y="29"/>
                      </a:lnTo>
                      <a:lnTo>
                        <a:pt x="40" y="30"/>
                      </a:lnTo>
                      <a:lnTo>
                        <a:pt x="40" y="31"/>
                      </a:lnTo>
                      <a:lnTo>
                        <a:pt x="40" y="33"/>
                      </a:lnTo>
                      <a:lnTo>
                        <a:pt x="39" y="34"/>
                      </a:lnTo>
                      <a:lnTo>
                        <a:pt x="39" y="35"/>
                      </a:lnTo>
                      <a:lnTo>
                        <a:pt x="39" y="36"/>
                      </a:lnTo>
                      <a:lnTo>
                        <a:pt x="38" y="39"/>
                      </a:lnTo>
                      <a:lnTo>
                        <a:pt x="37" y="41"/>
                      </a:lnTo>
                      <a:lnTo>
                        <a:pt x="36" y="43"/>
                      </a:lnTo>
                      <a:lnTo>
                        <a:pt x="35" y="45"/>
                      </a:lnTo>
                      <a:lnTo>
                        <a:pt x="34" y="45"/>
                      </a:lnTo>
                      <a:lnTo>
                        <a:pt x="33" y="46"/>
                      </a:lnTo>
                      <a:lnTo>
                        <a:pt x="32" y="47"/>
                      </a:lnTo>
                      <a:lnTo>
                        <a:pt x="32" y="48"/>
                      </a:lnTo>
                      <a:lnTo>
                        <a:pt x="31" y="48"/>
                      </a:lnTo>
                      <a:lnTo>
                        <a:pt x="30" y="49"/>
                      </a:lnTo>
                      <a:lnTo>
                        <a:pt x="29" y="50"/>
                      </a:lnTo>
                      <a:lnTo>
                        <a:pt x="28" y="50"/>
                      </a:lnTo>
                      <a:lnTo>
                        <a:pt x="27" y="51"/>
                      </a:lnTo>
                      <a:lnTo>
                        <a:pt x="26" y="51"/>
                      </a:lnTo>
                      <a:lnTo>
                        <a:pt x="25" y="52"/>
                      </a:lnTo>
                      <a:lnTo>
                        <a:pt x="24" y="52"/>
                      </a:lnTo>
                      <a:lnTo>
                        <a:pt x="23" y="52"/>
                      </a:lnTo>
                      <a:lnTo>
                        <a:pt x="22" y="52"/>
                      </a:lnTo>
                      <a:lnTo>
                        <a:pt x="21" y="52"/>
                      </a:lnTo>
                      <a:lnTo>
                        <a:pt x="20" y="52"/>
                      </a:lnTo>
                      <a:lnTo>
                        <a:pt x="19" y="52"/>
                      </a:lnTo>
                      <a:lnTo>
                        <a:pt x="18" y="52"/>
                      </a:lnTo>
                      <a:lnTo>
                        <a:pt x="17" y="52"/>
                      </a:lnTo>
                      <a:lnTo>
                        <a:pt x="16" y="52"/>
                      </a:lnTo>
                      <a:lnTo>
                        <a:pt x="15" y="51"/>
                      </a:lnTo>
                      <a:lnTo>
                        <a:pt x="14" y="51"/>
                      </a:lnTo>
                      <a:lnTo>
                        <a:pt x="13" y="51"/>
                      </a:lnTo>
                      <a:lnTo>
                        <a:pt x="12" y="50"/>
                      </a:lnTo>
                      <a:lnTo>
                        <a:pt x="11" y="50"/>
                      </a:lnTo>
                      <a:lnTo>
                        <a:pt x="10" y="49"/>
                      </a:lnTo>
                      <a:lnTo>
                        <a:pt x="9" y="48"/>
                      </a:lnTo>
                      <a:lnTo>
                        <a:pt x="8" y="48"/>
                      </a:lnTo>
                      <a:lnTo>
                        <a:pt x="7" y="47"/>
                      </a:lnTo>
                      <a:lnTo>
                        <a:pt x="7" y="46"/>
                      </a:lnTo>
                      <a:lnTo>
                        <a:pt x="6" y="45"/>
                      </a:lnTo>
                      <a:lnTo>
                        <a:pt x="5" y="44"/>
                      </a:lnTo>
                      <a:lnTo>
                        <a:pt x="4" y="43"/>
                      </a:lnTo>
                      <a:lnTo>
                        <a:pt x="3" y="41"/>
                      </a:lnTo>
                      <a:lnTo>
                        <a:pt x="2" y="38"/>
                      </a:lnTo>
                      <a:lnTo>
                        <a:pt x="1" y="36"/>
                      </a:lnTo>
                      <a:lnTo>
                        <a:pt x="1" y="35"/>
                      </a:lnTo>
                      <a:lnTo>
                        <a:pt x="0" y="34"/>
                      </a:lnTo>
                      <a:lnTo>
                        <a:pt x="0" y="33"/>
                      </a:lnTo>
                      <a:lnTo>
                        <a:pt x="0" y="31"/>
                      </a:lnTo>
                      <a:lnTo>
                        <a:pt x="0" y="30"/>
                      </a:lnTo>
                      <a:lnTo>
                        <a:pt x="0" y="29"/>
                      </a:lnTo>
                      <a:lnTo>
                        <a:pt x="0" y="28"/>
                      </a:lnTo>
                      <a:lnTo>
                        <a:pt x="0" y="26"/>
                      </a:lnTo>
                      <a:lnTo>
                        <a:pt x="0" y="25"/>
                      </a:lnTo>
                      <a:lnTo>
                        <a:pt x="0" y="24"/>
                      </a:lnTo>
                      <a:lnTo>
                        <a:pt x="0" y="22"/>
                      </a:lnTo>
                      <a:lnTo>
                        <a:pt x="0" y="21"/>
                      </a:lnTo>
                      <a:lnTo>
                        <a:pt x="0" y="20"/>
                      </a:lnTo>
                      <a:lnTo>
                        <a:pt x="1" y="19"/>
                      </a:lnTo>
                      <a:lnTo>
                        <a:pt x="1" y="18"/>
                      </a:lnTo>
                      <a:lnTo>
                        <a:pt x="1" y="16"/>
                      </a:lnTo>
                      <a:lnTo>
                        <a:pt x="2" y="14"/>
                      </a:lnTo>
                      <a:lnTo>
                        <a:pt x="3" y="12"/>
                      </a:lnTo>
                      <a:lnTo>
                        <a:pt x="4" y="10"/>
                      </a:lnTo>
                      <a:lnTo>
                        <a:pt x="5" y="8"/>
                      </a:lnTo>
                      <a:lnTo>
                        <a:pt x="6" y="7"/>
                      </a:lnTo>
                      <a:lnTo>
                        <a:pt x="7" y="6"/>
                      </a:lnTo>
                      <a:lnTo>
                        <a:pt x="8" y="6"/>
                      </a:lnTo>
                      <a:lnTo>
                        <a:pt x="8" y="5"/>
                      </a:lnTo>
                      <a:lnTo>
                        <a:pt x="9" y="4"/>
                      </a:lnTo>
                      <a:lnTo>
                        <a:pt x="10" y="4"/>
                      </a:lnTo>
                      <a:lnTo>
                        <a:pt x="11" y="3"/>
                      </a:lnTo>
                      <a:lnTo>
                        <a:pt x="12" y="2"/>
                      </a:lnTo>
                      <a:lnTo>
                        <a:pt x="13" y="2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7" y="1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2" y="0"/>
                      </a:lnTo>
                      <a:lnTo>
                        <a:pt x="23" y="1"/>
                      </a:lnTo>
                      <a:lnTo>
                        <a:pt x="24" y="1"/>
                      </a:lnTo>
                      <a:lnTo>
                        <a:pt x="25" y="1"/>
                      </a:lnTo>
                      <a:lnTo>
                        <a:pt x="26" y="2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9" y="3"/>
                      </a:lnTo>
                      <a:lnTo>
                        <a:pt x="30" y="4"/>
                      </a:lnTo>
                      <a:lnTo>
                        <a:pt x="31" y="4"/>
                      </a:lnTo>
                      <a:lnTo>
                        <a:pt x="32" y="5"/>
                      </a:lnTo>
                      <a:lnTo>
                        <a:pt x="32" y="6"/>
                      </a:lnTo>
                      <a:lnTo>
                        <a:pt x="33" y="6"/>
                      </a:lnTo>
                      <a:lnTo>
                        <a:pt x="34" y="7"/>
                      </a:lnTo>
                      <a:lnTo>
                        <a:pt x="35" y="8"/>
                      </a:lnTo>
                      <a:lnTo>
                        <a:pt x="36" y="10"/>
                      </a:lnTo>
                      <a:lnTo>
                        <a:pt x="37" y="12"/>
                      </a:lnTo>
                      <a:lnTo>
                        <a:pt x="38" y="14"/>
                      </a:lnTo>
                      <a:lnTo>
                        <a:pt x="39" y="16"/>
                      </a:lnTo>
                      <a:lnTo>
                        <a:pt x="39" y="18"/>
                      </a:lnTo>
                      <a:lnTo>
                        <a:pt x="39" y="19"/>
                      </a:lnTo>
                      <a:lnTo>
                        <a:pt x="40" y="20"/>
                      </a:lnTo>
                      <a:lnTo>
                        <a:pt x="40" y="21"/>
                      </a:lnTo>
                      <a:lnTo>
                        <a:pt x="40" y="22"/>
                      </a:lnTo>
                      <a:lnTo>
                        <a:pt x="40" y="24"/>
                      </a:lnTo>
                      <a:lnTo>
                        <a:pt x="40" y="25"/>
                      </a:lnTo>
                      <a:lnTo>
                        <a:pt x="40" y="26"/>
                      </a:lnTo>
                      <a:lnTo>
                        <a:pt x="40" y="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81" name="Group 385"/>
            <p:cNvGrpSpPr/>
            <p:nvPr/>
          </p:nvGrpSpPr>
          <p:grpSpPr>
            <a:xfrm>
              <a:off x="2133600" y="5105400"/>
              <a:ext cx="408600" cy="304800"/>
              <a:chOff x="6906600" y="3200400"/>
              <a:chExt cx="408600" cy="304800"/>
            </a:xfrm>
          </p:grpSpPr>
          <p:grpSp>
            <p:nvGrpSpPr>
              <p:cNvPr id="250" name="Group 137"/>
              <p:cNvGrpSpPr/>
              <p:nvPr/>
            </p:nvGrpSpPr>
            <p:grpSpPr>
              <a:xfrm>
                <a:off x="6955941" y="3261360"/>
                <a:ext cx="328779" cy="238174"/>
                <a:chOff x="7086600" y="3337434"/>
                <a:chExt cx="1066800" cy="824992"/>
              </a:xfrm>
            </p:grpSpPr>
            <p:sp>
              <p:nvSpPr>
                <p:cNvPr id="263" name="AutoShape 20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7086600" y="3337434"/>
                  <a:ext cx="1066800" cy="8249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4" name="Rectangle 22"/>
                <p:cNvSpPr>
                  <a:spLocks noChangeArrowheads="1"/>
                </p:cNvSpPr>
                <p:nvPr/>
              </p:nvSpPr>
              <p:spPr bwMode="auto">
                <a:xfrm>
                  <a:off x="7560733" y="3342175"/>
                  <a:ext cx="23707" cy="113792"/>
                </a:xfrm>
                <a:prstGeom prst="rect">
                  <a:avLst/>
                </a:pr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5" name="Rectangle 23"/>
                <p:cNvSpPr>
                  <a:spLocks noChangeArrowheads="1"/>
                </p:cNvSpPr>
                <p:nvPr/>
              </p:nvSpPr>
              <p:spPr bwMode="auto">
                <a:xfrm>
                  <a:off x="7641336" y="3342175"/>
                  <a:ext cx="23707" cy="113792"/>
                </a:xfrm>
                <a:prstGeom prst="rect">
                  <a:avLst/>
                </a:pr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6" name="Rectangle 24"/>
                <p:cNvSpPr>
                  <a:spLocks noChangeArrowheads="1"/>
                </p:cNvSpPr>
                <p:nvPr/>
              </p:nvSpPr>
              <p:spPr bwMode="auto">
                <a:xfrm>
                  <a:off x="7100824" y="3460709"/>
                  <a:ext cx="1024128" cy="68275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7" name="Freeform 25"/>
                <p:cNvSpPr>
                  <a:spLocks noEditPoints="1"/>
                </p:cNvSpPr>
                <p:nvPr/>
              </p:nvSpPr>
              <p:spPr bwMode="auto">
                <a:xfrm>
                  <a:off x="7091341" y="3446485"/>
                  <a:ext cx="1043093" cy="70645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20" y="0"/>
                    </a:cxn>
                    <a:cxn ang="0">
                      <a:pos x="220" y="149"/>
                    </a:cxn>
                    <a:cxn ang="0">
                      <a:pos x="0" y="149"/>
                    </a:cxn>
                    <a:cxn ang="0">
                      <a:pos x="0" y="0"/>
                    </a:cxn>
                    <a:cxn ang="0">
                      <a:pos x="5" y="147"/>
                    </a:cxn>
                    <a:cxn ang="0">
                      <a:pos x="2" y="144"/>
                    </a:cxn>
                    <a:cxn ang="0">
                      <a:pos x="218" y="144"/>
                    </a:cxn>
                    <a:cxn ang="0">
                      <a:pos x="215" y="147"/>
                    </a:cxn>
                    <a:cxn ang="0">
                      <a:pos x="215" y="3"/>
                    </a:cxn>
                    <a:cxn ang="0">
                      <a:pos x="218" y="6"/>
                    </a:cxn>
                    <a:cxn ang="0">
                      <a:pos x="2" y="6"/>
                    </a:cxn>
                    <a:cxn ang="0">
                      <a:pos x="5" y="3"/>
                    </a:cxn>
                    <a:cxn ang="0">
                      <a:pos x="5" y="147"/>
                    </a:cxn>
                  </a:cxnLst>
                  <a:rect l="0" t="0" r="r" b="b"/>
                  <a:pathLst>
                    <a:path w="220" h="149">
                      <a:moveTo>
                        <a:pt x="0" y="0"/>
                      </a:moveTo>
                      <a:lnTo>
                        <a:pt x="220" y="0"/>
                      </a:lnTo>
                      <a:lnTo>
                        <a:pt x="220" y="149"/>
                      </a:lnTo>
                      <a:lnTo>
                        <a:pt x="0" y="149"/>
                      </a:lnTo>
                      <a:lnTo>
                        <a:pt x="0" y="0"/>
                      </a:lnTo>
                      <a:close/>
                      <a:moveTo>
                        <a:pt x="5" y="147"/>
                      </a:moveTo>
                      <a:lnTo>
                        <a:pt x="2" y="144"/>
                      </a:lnTo>
                      <a:lnTo>
                        <a:pt x="218" y="144"/>
                      </a:lnTo>
                      <a:lnTo>
                        <a:pt x="215" y="147"/>
                      </a:lnTo>
                      <a:lnTo>
                        <a:pt x="215" y="3"/>
                      </a:lnTo>
                      <a:lnTo>
                        <a:pt x="218" y="6"/>
                      </a:lnTo>
                      <a:lnTo>
                        <a:pt x="2" y="6"/>
                      </a:lnTo>
                      <a:lnTo>
                        <a:pt x="5" y="3"/>
                      </a:lnTo>
                      <a:lnTo>
                        <a:pt x="5" y="14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8" name="Freeform 26"/>
                <p:cNvSpPr>
                  <a:spLocks/>
                </p:cNvSpPr>
                <p:nvPr/>
              </p:nvSpPr>
              <p:spPr bwMode="auto">
                <a:xfrm>
                  <a:off x="7110307" y="3465450"/>
                  <a:ext cx="1019387" cy="6685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41"/>
                    </a:cxn>
                    <a:cxn ang="0">
                      <a:pos x="215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15" h="141">
                      <a:moveTo>
                        <a:pt x="0" y="0"/>
                      </a:moveTo>
                      <a:lnTo>
                        <a:pt x="0" y="141"/>
                      </a:lnTo>
                      <a:lnTo>
                        <a:pt x="21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9" name="Freeform 27"/>
                <p:cNvSpPr>
                  <a:spLocks noEditPoints="1"/>
                </p:cNvSpPr>
                <p:nvPr/>
              </p:nvSpPr>
              <p:spPr bwMode="auto">
                <a:xfrm>
                  <a:off x="7105565" y="3460709"/>
                  <a:ext cx="1038352" cy="682752"/>
                </a:xfrm>
                <a:custGeom>
                  <a:avLst/>
                  <a:gdLst/>
                  <a:ahLst/>
                  <a:cxnLst>
                    <a:cxn ang="0">
                      <a:pos x="1" y="2"/>
                    </a:cxn>
                    <a:cxn ang="0">
                      <a:pos x="2" y="1"/>
                    </a:cxn>
                    <a:cxn ang="0">
                      <a:pos x="2" y="142"/>
                    </a:cxn>
                    <a:cxn ang="0">
                      <a:pos x="0" y="141"/>
                    </a:cxn>
                    <a:cxn ang="0">
                      <a:pos x="215" y="0"/>
                    </a:cxn>
                    <a:cxn ang="0">
                      <a:pos x="216" y="2"/>
                    </a:cxn>
                    <a:cxn ang="0">
                      <a:pos x="1" y="2"/>
                    </a:cxn>
                    <a:cxn ang="0">
                      <a:pos x="219" y="0"/>
                    </a:cxn>
                    <a:cxn ang="0">
                      <a:pos x="0" y="144"/>
                    </a:cxn>
                    <a:cxn ang="0">
                      <a:pos x="0" y="0"/>
                    </a:cxn>
                    <a:cxn ang="0">
                      <a:pos x="219" y="0"/>
                    </a:cxn>
                  </a:cxnLst>
                  <a:rect l="0" t="0" r="r" b="b"/>
                  <a:pathLst>
                    <a:path w="219" h="144">
                      <a:moveTo>
                        <a:pt x="1" y="2"/>
                      </a:moveTo>
                      <a:lnTo>
                        <a:pt x="2" y="1"/>
                      </a:lnTo>
                      <a:lnTo>
                        <a:pt x="2" y="142"/>
                      </a:lnTo>
                      <a:lnTo>
                        <a:pt x="0" y="141"/>
                      </a:lnTo>
                      <a:lnTo>
                        <a:pt x="215" y="0"/>
                      </a:lnTo>
                      <a:lnTo>
                        <a:pt x="216" y="2"/>
                      </a:lnTo>
                      <a:lnTo>
                        <a:pt x="1" y="2"/>
                      </a:lnTo>
                      <a:close/>
                      <a:moveTo>
                        <a:pt x="219" y="0"/>
                      </a:moveTo>
                      <a:lnTo>
                        <a:pt x="0" y="144"/>
                      </a:lnTo>
                      <a:lnTo>
                        <a:pt x="0" y="0"/>
                      </a:lnTo>
                      <a:lnTo>
                        <a:pt x="21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1" name="Group 34"/>
              <p:cNvGrpSpPr>
                <a:grpSpLocks noChangeAspect="1"/>
              </p:cNvGrpSpPr>
              <p:nvPr/>
            </p:nvGrpSpPr>
            <p:grpSpPr bwMode="auto">
              <a:xfrm>
                <a:off x="6906600" y="3200400"/>
                <a:ext cx="408600" cy="304800"/>
                <a:chOff x="4464" y="2304"/>
                <a:chExt cx="227" cy="187"/>
              </a:xfrm>
            </p:grpSpPr>
            <p:sp>
              <p:nvSpPr>
                <p:cNvPr id="252" name="AutoShape 33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4464" y="2304"/>
                  <a:ext cx="227" cy="1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37"/>
                <p:cNvSpPr>
                  <a:spLocks/>
                </p:cNvSpPr>
                <p:nvPr/>
              </p:nvSpPr>
              <p:spPr bwMode="auto">
                <a:xfrm>
                  <a:off x="4515" y="2372"/>
                  <a:ext cx="132" cy="55"/>
                </a:xfrm>
                <a:custGeom>
                  <a:avLst/>
                  <a:gdLst/>
                  <a:ahLst/>
                  <a:cxnLst>
                    <a:cxn ang="0">
                      <a:pos x="132" y="0"/>
                    </a:cxn>
                    <a:cxn ang="0">
                      <a:pos x="66" y="55"/>
                    </a:cxn>
                    <a:cxn ang="0">
                      <a:pos x="65" y="54"/>
                    </a:cxn>
                    <a:cxn ang="0">
                      <a:pos x="63" y="53"/>
                    </a:cxn>
                    <a:cxn ang="0">
                      <a:pos x="62" y="52"/>
                    </a:cxn>
                    <a:cxn ang="0">
                      <a:pos x="60" y="51"/>
                    </a:cxn>
                    <a:cxn ang="0">
                      <a:pos x="56" y="48"/>
                    </a:cxn>
                    <a:cxn ang="0">
                      <a:pos x="52" y="44"/>
                    </a:cxn>
                    <a:cxn ang="0">
                      <a:pos x="47" y="41"/>
                    </a:cxn>
                    <a:cxn ang="0">
                      <a:pos x="42" y="37"/>
                    </a:cxn>
                    <a:cxn ang="0">
                      <a:pos x="37" y="33"/>
                    </a:cxn>
                    <a:cxn ang="0">
                      <a:pos x="32" y="28"/>
                    </a:cxn>
                    <a:cxn ang="0">
                      <a:pos x="27" y="24"/>
                    </a:cxn>
                    <a:cxn ang="0">
                      <a:pos x="22" y="20"/>
                    </a:cxn>
                    <a:cxn ang="0">
                      <a:pos x="16" y="16"/>
                    </a:cxn>
                    <a:cxn ang="0">
                      <a:pos x="12" y="12"/>
                    </a:cxn>
                    <a:cxn ang="0">
                      <a:pos x="8" y="9"/>
                    </a:cxn>
                    <a:cxn ang="0">
                      <a:pos x="5" y="6"/>
                    </a:cxn>
                    <a:cxn ang="0">
                      <a:pos x="3" y="4"/>
                    </a:cxn>
                    <a:cxn ang="0">
                      <a:pos x="1" y="3"/>
                    </a:cxn>
                    <a:cxn ang="0">
                      <a:pos x="1" y="2"/>
                    </a:cxn>
                    <a:cxn ang="0">
                      <a:pos x="0" y="1"/>
                    </a:cxn>
                    <a:cxn ang="0">
                      <a:pos x="65" y="31"/>
                    </a:cxn>
                    <a:cxn ang="0">
                      <a:pos x="132" y="0"/>
                    </a:cxn>
                  </a:cxnLst>
                  <a:rect l="0" t="0" r="r" b="b"/>
                  <a:pathLst>
                    <a:path w="132" h="55">
                      <a:moveTo>
                        <a:pt x="132" y="0"/>
                      </a:moveTo>
                      <a:lnTo>
                        <a:pt x="66" y="55"/>
                      </a:lnTo>
                      <a:lnTo>
                        <a:pt x="65" y="54"/>
                      </a:lnTo>
                      <a:lnTo>
                        <a:pt x="63" y="53"/>
                      </a:lnTo>
                      <a:lnTo>
                        <a:pt x="62" y="52"/>
                      </a:lnTo>
                      <a:lnTo>
                        <a:pt x="60" y="51"/>
                      </a:lnTo>
                      <a:lnTo>
                        <a:pt x="56" y="48"/>
                      </a:lnTo>
                      <a:lnTo>
                        <a:pt x="52" y="44"/>
                      </a:lnTo>
                      <a:lnTo>
                        <a:pt x="47" y="41"/>
                      </a:lnTo>
                      <a:lnTo>
                        <a:pt x="42" y="37"/>
                      </a:lnTo>
                      <a:lnTo>
                        <a:pt x="37" y="33"/>
                      </a:lnTo>
                      <a:lnTo>
                        <a:pt x="32" y="28"/>
                      </a:lnTo>
                      <a:lnTo>
                        <a:pt x="27" y="24"/>
                      </a:lnTo>
                      <a:lnTo>
                        <a:pt x="22" y="20"/>
                      </a:lnTo>
                      <a:lnTo>
                        <a:pt x="16" y="16"/>
                      </a:lnTo>
                      <a:lnTo>
                        <a:pt x="12" y="12"/>
                      </a:lnTo>
                      <a:lnTo>
                        <a:pt x="8" y="9"/>
                      </a:lnTo>
                      <a:lnTo>
                        <a:pt x="5" y="6"/>
                      </a:lnTo>
                      <a:lnTo>
                        <a:pt x="3" y="4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65" y="31"/>
                      </a:lnTo>
                      <a:lnTo>
                        <a:pt x="13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4" name="Freeform 38"/>
                <p:cNvSpPr>
                  <a:spLocks noEditPoints="1"/>
                </p:cNvSpPr>
                <p:nvPr/>
              </p:nvSpPr>
              <p:spPr bwMode="auto">
                <a:xfrm>
                  <a:off x="4512" y="2369"/>
                  <a:ext cx="138" cy="61"/>
                </a:xfrm>
                <a:custGeom>
                  <a:avLst/>
                  <a:gdLst/>
                  <a:ahLst/>
                  <a:cxnLst>
                    <a:cxn ang="0">
                      <a:pos x="5397" y="58"/>
                    </a:cxn>
                    <a:cxn ang="0">
                      <a:pos x="2796" y="2360"/>
                    </a:cxn>
                    <a:cxn ang="0">
                      <a:pos x="2634" y="2345"/>
                    </a:cxn>
                    <a:cxn ang="0">
                      <a:pos x="2551" y="2280"/>
                    </a:cxn>
                    <a:cxn ang="0">
                      <a:pos x="2517" y="2237"/>
                    </a:cxn>
                    <a:cxn ang="0">
                      <a:pos x="2271" y="2082"/>
                    </a:cxn>
                    <a:cxn ang="0">
                      <a:pos x="2089" y="1911"/>
                    </a:cxn>
                    <a:cxn ang="0">
                      <a:pos x="1719" y="1634"/>
                    </a:cxn>
                    <a:cxn ang="0">
                      <a:pos x="1320" y="1290"/>
                    </a:cxn>
                    <a:cxn ang="0">
                      <a:pos x="1123" y="1151"/>
                    </a:cxn>
                    <a:cxn ang="0">
                      <a:pos x="719" y="840"/>
                    </a:cxn>
                    <a:cxn ang="0">
                      <a:pos x="539" y="669"/>
                    </a:cxn>
                    <a:cxn ang="0">
                      <a:pos x="243" y="417"/>
                    </a:cxn>
                    <a:cxn ang="0">
                      <a:pos x="199" y="369"/>
                    </a:cxn>
                    <a:cxn ang="0">
                      <a:pos x="94" y="287"/>
                    </a:cxn>
                    <a:cxn ang="0">
                      <a:pos x="95" y="275"/>
                    </a:cxn>
                    <a:cxn ang="0">
                      <a:pos x="25" y="116"/>
                    </a:cxn>
                    <a:cxn ang="0">
                      <a:pos x="2747" y="1234"/>
                    </a:cxn>
                    <a:cxn ang="0">
                      <a:pos x="5270" y="21"/>
                    </a:cxn>
                    <a:cxn ang="0">
                      <a:pos x="2665" y="1417"/>
                    </a:cxn>
                    <a:cxn ang="0">
                      <a:pos x="169" y="83"/>
                    </a:cxn>
                    <a:cxn ang="0">
                      <a:pos x="236" y="138"/>
                    </a:cxn>
                    <a:cxn ang="0">
                      <a:pos x="234" y="151"/>
                    </a:cxn>
                    <a:cxn ang="0">
                      <a:pos x="328" y="217"/>
                    </a:cxn>
                    <a:cxn ang="0">
                      <a:pos x="529" y="399"/>
                    </a:cxn>
                    <a:cxn ang="0">
                      <a:pos x="846" y="687"/>
                    </a:cxn>
                    <a:cxn ang="0">
                      <a:pos x="1049" y="830"/>
                    </a:cxn>
                    <a:cxn ang="0">
                      <a:pos x="1448" y="1136"/>
                    </a:cxn>
                    <a:cxn ang="0">
                      <a:pos x="1646" y="1327"/>
                    </a:cxn>
                    <a:cxn ang="0">
                      <a:pos x="2047" y="1636"/>
                    </a:cxn>
                    <a:cxn ang="0">
                      <a:pos x="2397" y="1928"/>
                    </a:cxn>
                    <a:cxn ang="0">
                      <a:pos x="2530" y="2019"/>
                    </a:cxn>
                    <a:cxn ang="0">
                      <a:pos x="2635" y="2079"/>
                    </a:cxn>
                    <a:cxn ang="0">
                      <a:pos x="2744" y="2179"/>
                    </a:cxn>
                    <a:cxn ang="0">
                      <a:pos x="2778" y="2195"/>
                    </a:cxn>
                    <a:cxn ang="0">
                      <a:pos x="5248" y="35"/>
                    </a:cxn>
                    <a:cxn ang="0">
                      <a:pos x="2748" y="1416"/>
                    </a:cxn>
                  </a:cxnLst>
                  <a:rect l="0" t="0" r="r" b="b"/>
                  <a:pathLst>
                    <a:path w="5424" h="2391">
                      <a:moveTo>
                        <a:pt x="5270" y="21"/>
                      </a:moveTo>
                      <a:cubicBezTo>
                        <a:pt x="5316" y="0"/>
                        <a:pt x="5370" y="15"/>
                        <a:pt x="5397" y="58"/>
                      </a:cubicBezTo>
                      <a:cubicBezTo>
                        <a:pt x="5424" y="100"/>
                        <a:pt x="5415" y="156"/>
                        <a:pt x="5377" y="188"/>
                      </a:cubicBezTo>
                      <a:lnTo>
                        <a:pt x="2796" y="2360"/>
                      </a:lnTo>
                      <a:cubicBezTo>
                        <a:pt x="2765" y="2386"/>
                        <a:pt x="2722" y="2391"/>
                        <a:pt x="2686" y="2372"/>
                      </a:cubicBezTo>
                      <a:lnTo>
                        <a:pt x="2634" y="2345"/>
                      </a:lnTo>
                      <a:cubicBezTo>
                        <a:pt x="2628" y="2342"/>
                        <a:pt x="2622" y="2338"/>
                        <a:pt x="2616" y="2334"/>
                      </a:cubicBezTo>
                      <a:lnTo>
                        <a:pt x="2551" y="2280"/>
                      </a:lnTo>
                      <a:lnTo>
                        <a:pt x="2491" y="2218"/>
                      </a:lnTo>
                      <a:lnTo>
                        <a:pt x="2517" y="2237"/>
                      </a:lnTo>
                      <a:lnTo>
                        <a:pt x="2438" y="2197"/>
                      </a:lnTo>
                      <a:lnTo>
                        <a:pt x="2271" y="2082"/>
                      </a:lnTo>
                      <a:cubicBezTo>
                        <a:pt x="2267" y="2079"/>
                        <a:pt x="2263" y="2076"/>
                        <a:pt x="2259" y="2072"/>
                      </a:cubicBezTo>
                      <a:lnTo>
                        <a:pt x="2089" y="1911"/>
                      </a:lnTo>
                      <a:lnTo>
                        <a:pt x="1931" y="1798"/>
                      </a:lnTo>
                      <a:lnTo>
                        <a:pt x="1719" y="1634"/>
                      </a:lnTo>
                      <a:lnTo>
                        <a:pt x="1525" y="1486"/>
                      </a:lnTo>
                      <a:lnTo>
                        <a:pt x="1320" y="1290"/>
                      </a:lnTo>
                      <a:lnTo>
                        <a:pt x="1332" y="1299"/>
                      </a:lnTo>
                      <a:lnTo>
                        <a:pt x="1123" y="1151"/>
                      </a:lnTo>
                      <a:lnTo>
                        <a:pt x="922" y="984"/>
                      </a:lnTo>
                      <a:lnTo>
                        <a:pt x="719" y="840"/>
                      </a:lnTo>
                      <a:cubicBezTo>
                        <a:pt x="715" y="838"/>
                        <a:pt x="712" y="835"/>
                        <a:pt x="708" y="831"/>
                      </a:cubicBezTo>
                      <a:lnTo>
                        <a:pt x="539" y="669"/>
                      </a:lnTo>
                      <a:lnTo>
                        <a:pt x="400" y="552"/>
                      </a:lnTo>
                      <a:lnTo>
                        <a:pt x="243" y="417"/>
                      </a:lnTo>
                      <a:lnTo>
                        <a:pt x="184" y="356"/>
                      </a:lnTo>
                      <a:lnTo>
                        <a:pt x="199" y="369"/>
                      </a:lnTo>
                      <a:lnTo>
                        <a:pt x="121" y="315"/>
                      </a:lnTo>
                      <a:cubicBezTo>
                        <a:pt x="110" y="308"/>
                        <a:pt x="101" y="298"/>
                        <a:pt x="94" y="287"/>
                      </a:cubicBezTo>
                      <a:lnTo>
                        <a:pt x="67" y="247"/>
                      </a:lnTo>
                      <a:lnTo>
                        <a:pt x="95" y="275"/>
                      </a:lnTo>
                      <a:lnTo>
                        <a:pt x="56" y="248"/>
                      </a:lnTo>
                      <a:cubicBezTo>
                        <a:pt x="13" y="218"/>
                        <a:pt x="0" y="161"/>
                        <a:pt x="25" y="116"/>
                      </a:cubicBezTo>
                      <a:cubicBezTo>
                        <a:pt x="51" y="71"/>
                        <a:pt x="106" y="53"/>
                        <a:pt x="153" y="74"/>
                      </a:cubicBezTo>
                      <a:lnTo>
                        <a:pt x="2747" y="1234"/>
                      </a:lnTo>
                      <a:lnTo>
                        <a:pt x="2664" y="1235"/>
                      </a:lnTo>
                      <a:lnTo>
                        <a:pt x="5270" y="21"/>
                      </a:lnTo>
                      <a:close/>
                      <a:moveTo>
                        <a:pt x="2748" y="1416"/>
                      </a:moveTo>
                      <a:cubicBezTo>
                        <a:pt x="2722" y="1429"/>
                        <a:pt x="2692" y="1429"/>
                        <a:pt x="2665" y="1417"/>
                      </a:cubicBezTo>
                      <a:lnTo>
                        <a:pt x="72" y="257"/>
                      </a:lnTo>
                      <a:lnTo>
                        <a:pt x="169" y="83"/>
                      </a:lnTo>
                      <a:lnTo>
                        <a:pt x="208" y="110"/>
                      </a:lnTo>
                      <a:cubicBezTo>
                        <a:pt x="219" y="118"/>
                        <a:pt x="228" y="127"/>
                        <a:pt x="236" y="138"/>
                      </a:cubicBezTo>
                      <a:lnTo>
                        <a:pt x="262" y="179"/>
                      </a:lnTo>
                      <a:lnTo>
                        <a:pt x="234" y="151"/>
                      </a:lnTo>
                      <a:lnTo>
                        <a:pt x="313" y="205"/>
                      </a:lnTo>
                      <a:cubicBezTo>
                        <a:pt x="318" y="208"/>
                        <a:pt x="323" y="213"/>
                        <a:pt x="328" y="217"/>
                      </a:cubicBezTo>
                      <a:lnTo>
                        <a:pt x="373" y="265"/>
                      </a:lnTo>
                      <a:lnTo>
                        <a:pt x="529" y="399"/>
                      </a:lnTo>
                      <a:lnTo>
                        <a:pt x="677" y="525"/>
                      </a:lnTo>
                      <a:lnTo>
                        <a:pt x="846" y="687"/>
                      </a:lnTo>
                      <a:lnTo>
                        <a:pt x="835" y="678"/>
                      </a:lnTo>
                      <a:lnTo>
                        <a:pt x="1049" y="830"/>
                      </a:lnTo>
                      <a:lnTo>
                        <a:pt x="1239" y="988"/>
                      </a:lnTo>
                      <a:lnTo>
                        <a:pt x="1448" y="1136"/>
                      </a:lnTo>
                      <a:cubicBezTo>
                        <a:pt x="1452" y="1139"/>
                        <a:pt x="1456" y="1142"/>
                        <a:pt x="1459" y="1146"/>
                      </a:cubicBezTo>
                      <a:lnTo>
                        <a:pt x="1646" y="1327"/>
                      </a:lnTo>
                      <a:lnTo>
                        <a:pt x="1842" y="1476"/>
                      </a:lnTo>
                      <a:lnTo>
                        <a:pt x="2047" y="1636"/>
                      </a:lnTo>
                      <a:lnTo>
                        <a:pt x="2228" y="1766"/>
                      </a:lnTo>
                      <a:lnTo>
                        <a:pt x="2397" y="1928"/>
                      </a:lnTo>
                      <a:lnTo>
                        <a:pt x="2385" y="1918"/>
                      </a:lnTo>
                      <a:lnTo>
                        <a:pt x="2530" y="2019"/>
                      </a:lnTo>
                      <a:lnTo>
                        <a:pt x="2609" y="2060"/>
                      </a:lnTo>
                      <a:cubicBezTo>
                        <a:pt x="2618" y="2065"/>
                        <a:pt x="2627" y="2071"/>
                        <a:pt x="2635" y="2079"/>
                      </a:cubicBezTo>
                      <a:lnTo>
                        <a:pt x="2678" y="2126"/>
                      </a:lnTo>
                      <a:lnTo>
                        <a:pt x="2744" y="2179"/>
                      </a:lnTo>
                      <a:lnTo>
                        <a:pt x="2726" y="2168"/>
                      </a:lnTo>
                      <a:lnTo>
                        <a:pt x="2778" y="2195"/>
                      </a:lnTo>
                      <a:lnTo>
                        <a:pt x="2668" y="2207"/>
                      </a:lnTo>
                      <a:lnTo>
                        <a:pt x="5248" y="35"/>
                      </a:lnTo>
                      <a:lnTo>
                        <a:pt x="5355" y="202"/>
                      </a:lnTo>
                      <a:lnTo>
                        <a:pt x="2748" y="14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5" name="Freeform 39"/>
                <p:cNvSpPr>
                  <a:spLocks/>
                </p:cNvSpPr>
                <p:nvPr/>
              </p:nvSpPr>
              <p:spPr bwMode="auto">
                <a:xfrm>
                  <a:off x="4578" y="2415"/>
                  <a:ext cx="60" cy="45"/>
                </a:xfrm>
                <a:custGeom>
                  <a:avLst/>
                  <a:gdLst/>
                  <a:ahLst/>
                  <a:cxnLst>
                    <a:cxn ang="0">
                      <a:pos x="60" y="45"/>
                    </a:cxn>
                    <a:cxn ang="0">
                      <a:pos x="0" y="22"/>
                    </a:cxn>
                    <a:cxn ang="0">
                      <a:pos x="60" y="0"/>
                    </a:cxn>
                    <a:cxn ang="0">
                      <a:pos x="60" y="45"/>
                    </a:cxn>
                  </a:cxnLst>
                  <a:rect l="0" t="0" r="r" b="b"/>
                  <a:pathLst>
                    <a:path w="60" h="45">
                      <a:moveTo>
                        <a:pt x="60" y="45"/>
                      </a:moveTo>
                      <a:lnTo>
                        <a:pt x="0" y="22"/>
                      </a:lnTo>
                      <a:lnTo>
                        <a:pt x="60" y="0"/>
                      </a:lnTo>
                      <a:lnTo>
                        <a:pt x="60" y="4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" name="Freeform 40"/>
                <p:cNvSpPr>
                  <a:spLocks noEditPoints="1"/>
                </p:cNvSpPr>
                <p:nvPr/>
              </p:nvSpPr>
              <p:spPr bwMode="auto">
                <a:xfrm>
                  <a:off x="4576" y="2412"/>
                  <a:ext cx="65" cy="51"/>
                </a:xfrm>
                <a:custGeom>
                  <a:avLst/>
                  <a:gdLst/>
                  <a:ahLst/>
                  <a:cxnLst>
                    <a:cxn ang="0">
                      <a:pos x="2552" y="1905"/>
                    </a:cxn>
                    <a:cxn ang="0">
                      <a:pos x="2509" y="1988"/>
                    </a:cxn>
                    <a:cxn ang="0">
                      <a:pos x="2417" y="1999"/>
                    </a:cxn>
                    <a:cxn ang="0">
                      <a:pos x="65" y="1099"/>
                    </a:cxn>
                    <a:cxn ang="0">
                      <a:pos x="0" y="1005"/>
                    </a:cxn>
                    <a:cxn ang="0">
                      <a:pos x="65" y="912"/>
                    </a:cxn>
                    <a:cxn ang="0">
                      <a:pos x="2417" y="12"/>
                    </a:cxn>
                    <a:cxn ang="0">
                      <a:pos x="2509" y="23"/>
                    </a:cxn>
                    <a:cxn ang="0">
                      <a:pos x="2552" y="105"/>
                    </a:cxn>
                    <a:cxn ang="0">
                      <a:pos x="2552" y="1905"/>
                    </a:cxn>
                    <a:cxn ang="0">
                      <a:pos x="2352" y="105"/>
                    </a:cxn>
                    <a:cxn ang="0">
                      <a:pos x="2488" y="199"/>
                    </a:cxn>
                    <a:cxn ang="0">
                      <a:pos x="136" y="1099"/>
                    </a:cxn>
                    <a:cxn ang="0">
                      <a:pos x="136" y="912"/>
                    </a:cxn>
                    <a:cxn ang="0">
                      <a:pos x="2488" y="1812"/>
                    </a:cxn>
                    <a:cxn ang="0">
                      <a:pos x="2352" y="1905"/>
                    </a:cxn>
                    <a:cxn ang="0">
                      <a:pos x="2352" y="105"/>
                    </a:cxn>
                  </a:cxnLst>
                  <a:rect l="0" t="0" r="r" b="b"/>
                  <a:pathLst>
                    <a:path w="2552" h="2011">
                      <a:moveTo>
                        <a:pt x="2552" y="1905"/>
                      </a:moveTo>
                      <a:cubicBezTo>
                        <a:pt x="2552" y="1938"/>
                        <a:pt x="2536" y="1969"/>
                        <a:pt x="2509" y="1988"/>
                      </a:cubicBezTo>
                      <a:cubicBezTo>
                        <a:pt x="2482" y="2007"/>
                        <a:pt x="2447" y="2011"/>
                        <a:pt x="2417" y="1999"/>
                      </a:cubicBezTo>
                      <a:lnTo>
                        <a:pt x="65" y="1099"/>
                      </a:lnTo>
                      <a:cubicBezTo>
                        <a:pt x="26" y="1084"/>
                        <a:pt x="0" y="1047"/>
                        <a:pt x="0" y="1005"/>
                      </a:cubicBezTo>
                      <a:cubicBezTo>
                        <a:pt x="0" y="964"/>
                        <a:pt x="26" y="927"/>
                        <a:pt x="65" y="912"/>
                      </a:cubicBezTo>
                      <a:lnTo>
                        <a:pt x="2417" y="12"/>
                      </a:lnTo>
                      <a:cubicBezTo>
                        <a:pt x="2447" y="0"/>
                        <a:pt x="2482" y="4"/>
                        <a:pt x="2509" y="23"/>
                      </a:cubicBezTo>
                      <a:cubicBezTo>
                        <a:pt x="2536" y="42"/>
                        <a:pt x="2552" y="73"/>
                        <a:pt x="2552" y="105"/>
                      </a:cubicBezTo>
                      <a:lnTo>
                        <a:pt x="2552" y="1905"/>
                      </a:lnTo>
                      <a:close/>
                      <a:moveTo>
                        <a:pt x="2352" y="105"/>
                      </a:moveTo>
                      <a:lnTo>
                        <a:pt x="2488" y="199"/>
                      </a:lnTo>
                      <a:lnTo>
                        <a:pt x="136" y="1099"/>
                      </a:lnTo>
                      <a:lnTo>
                        <a:pt x="136" y="912"/>
                      </a:lnTo>
                      <a:lnTo>
                        <a:pt x="2488" y="1812"/>
                      </a:lnTo>
                      <a:lnTo>
                        <a:pt x="2352" y="1905"/>
                      </a:lnTo>
                      <a:lnTo>
                        <a:pt x="2352" y="10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7" name="Freeform 41"/>
                <p:cNvSpPr>
                  <a:spLocks/>
                </p:cNvSpPr>
                <p:nvPr/>
              </p:nvSpPr>
              <p:spPr bwMode="auto">
                <a:xfrm>
                  <a:off x="4624" y="2414"/>
                  <a:ext cx="36" cy="47"/>
                </a:xfrm>
                <a:custGeom>
                  <a:avLst/>
                  <a:gdLst/>
                  <a:ahLst/>
                  <a:cxnLst>
                    <a:cxn ang="0">
                      <a:pos x="0" y="924"/>
                    </a:cxn>
                    <a:cxn ang="0">
                      <a:pos x="700" y="0"/>
                    </a:cxn>
                    <a:cxn ang="0">
                      <a:pos x="700" y="0"/>
                    </a:cxn>
                    <a:cxn ang="0">
                      <a:pos x="700" y="0"/>
                    </a:cxn>
                    <a:cxn ang="0">
                      <a:pos x="1400" y="924"/>
                    </a:cxn>
                    <a:cxn ang="0">
                      <a:pos x="1400" y="924"/>
                    </a:cxn>
                    <a:cxn ang="0">
                      <a:pos x="700" y="1848"/>
                    </a:cxn>
                    <a:cxn ang="0">
                      <a:pos x="700" y="1848"/>
                    </a:cxn>
                    <a:cxn ang="0">
                      <a:pos x="700" y="1848"/>
                    </a:cxn>
                    <a:cxn ang="0">
                      <a:pos x="0" y="924"/>
                    </a:cxn>
                  </a:cxnLst>
                  <a:rect l="0" t="0" r="r" b="b"/>
                  <a:pathLst>
                    <a:path w="1400" h="1848">
                      <a:moveTo>
                        <a:pt x="0" y="924"/>
                      </a:moveTo>
                      <a:cubicBezTo>
                        <a:pt x="0" y="414"/>
                        <a:pt x="314" y="0"/>
                        <a:pt x="700" y="0"/>
                      </a:cubicBezTo>
                      <a:cubicBezTo>
                        <a:pt x="700" y="0"/>
                        <a:pt x="700" y="0"/>
                        <a:pt x="700" y="0"/>
                      </a:cubicBezTo>
                      <a:lnTo>
                        <a:pt x="700" y="0"/>
                      </a:lnTo>
                      <a:cubicBezTo>
                        <a:pt x="1087" y="0"/>
                        <a:pt x="1400" y="414"/>
                        <a:pt x="1400" y="924"/>
                      </a:cubicBezTo>
                      <a:lnTo>
                        <a:pt x="1400" y="924"/>
                      </a:lnTo>
                      <a:cubicBezTo>
                        <a:pt x="1400" y="1435"/>
                        <a:pt x="1087" y="1848"/>
                        <a:pt x="700" y="1848"/>
                      </a:cubicBezTo>
                      <a:cubicBezTo>
                        <a:pt x="700" y="1848"/>
                        <a:pt x="700" y="1848"/>
                        <a:pt x="700" y="1848"/>
                      </a:cubicBezTo>
                      <a:lnTo>
                        <a:pt x="700" y="1848"/>
                      </a:lnTo>
                      <a:cubicBezTo>
                        <a:pt x="314" y="1848"/>
                        <a:pt x="0" y="1435"/>
                        <a:pt x="0" y="924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8" name="Freeform 42"/>
                <p:cNvSpPr>
                  <a:spLocks noEditPoints="1"/>
                </p:cNvSpPr>
                <p:nvPr/>
              </p:nvSpPr>
              <p:spPr bwMode="auto">
                <a:xfrm>
                  <a:off x="4622" y="2411"/>
                  <a:ext cx="40" cy="52"/>
                </a:xfrm>
                <a:custGeom>
                  <a:avLst/>
                  <a:gdLst/>
                  <a:ahLst/>
                  <a:cxnLst>
                    <a:cxn ang="0">
                      <a:pos x="0" y="22"/>
                    </a:cxn>
                    <a:cxn ang="0">
                      <a:pos x="1" y="18"/>
                    </a:cxn>
                    <a:cxn ang="0">
                      <a:pos x="4" y="10"/>
                    </a:cxn>
                    <a:cxn ang="0">
                      <a:pos x="8" y="6"/>
                    </a:cxn>
                    <a:cxn ang="0">
                      <a:pos x="11" y="3"/>
                    </a:cxn>
                    <a:cxn ang="0">
                      <a:pos x="15" y="1"/>
                    </a:cxn>
                    <a:cxn ang="0">
                      <a:pos x="19" y="0"/>
                    </a:cxn>
                    <a:cxn ang="0">
                      <a:pos x="23" y="1"/>
                    </a:cxn>
                    <a:cxn ang="0">
                      <a:pos x="27" y="2"/>
                    </a:cxn>
                    <a:cxn ang="0">
                      <a:pos x="31" y="4"/>
                    </a:cxn>
                    <a:cxn ang="0">
                      <a:pos x="34" y="7"/>
                    </a:cxn>
                    <a:cxn ang="0">
                      <a:pos x="38" y="14"/>
                    </a:cxn>
                    <a:cxn ang="0">
                      <a:pos x="40" y="20"/>
                    </a:cxn>
                    <a:cxn ang="0">
                      <a:pos x="40" y="25"/>
                    </a:cxn>
                    <a:cxn ang="0">
                      <a:pos x="40" y="30"/>
                    </a:cxn>
                    <a:cxn ang="0">
                      <a:pos x="39" y="35"/>
                    </a:cxn>
                    <a:cxn ang="0">
                      <a:pos x="36" y="43"/>
                    </a:cxn>
                    <a:cxn ang="0">
                      <a:pos x="33" y="47"/>
                    </a:cxn>
                    <a:cxn ang="0">
                      <a:pos x="29" y="50"/>
                    </a:cxn>
                    <a:cxn ang="0">
                      <a:pos x="25" y="51"/>
                    </a:cxn>
                    <a:cxn ang="0">
                      <a:pos x="21" y="52"/>
                    </a:cxn>
                    <a:cxn ang="0">
                      <a:pos x="17" y="52"/>
                    </a:cxn>
                    <a:cxn ang="0">
                      <a:pos x="13" y="51"/>
                    </a:cxn>
                    <a:cxn ang="0">
                      <a:pos x="9" y="48"/>
                    </a:cxn>
                    <a:cxn ang="0">
                      <a:pos x="6" y="45"/>
                    </a:cxn>
                    <a:cxn ang="0">
                      <a:pos x="2" y="39"/>
                    </a:cxn>
                    <a:cxn ang="0">
                      <a:pos x="0" y="33"/>
                    </a:cxn>
                    <a:cxn ang="0">
                      <a:pos x="0" y="28"/>
                    </a:cxn>
                    <a:cxn ang="0">
                      <a:pos x="5" y="30"/>
                    </a:cxn>
                    <a:cxn ang="0">
                      <a:pos x="6" y="34"/>
                    </a:cxn>
                    <a:cxn ang="0">
                      <a:pos x="8" y="40"/>
                    </a:cxn>
                    <a:cxn ang="0">
                      <a:pos x="11" y="43"/>
                    </a:cxn>
                    <a:cxn ang="0">
                      <a:pos x="14" y="45"/>
                    </a:cxn>
                    <a:cxn ang="0">
                      <a:pos x="16" y="47"/>
                    </a:cxn>
                    <a:cxn ang="0">
                      <a:pos x="19" y="47"/>
                    </a:cxn>
                    <a:cxn ang="0">
                      <a:pos x="22" y="47"/>
                    </a:cxn>
                    <a:cxn ang="0">
                      <a:pos x="25" y="46"/>
                    </a:cxn>
                    <a:cxn ang="0">
                      <a:pos x="28" y="44"/>
                    </a:cxn>
                    <a:cxn ang="0">
                      <a:pos x="30" y="42"/>
                    </a:cxn>
                    <a:cxn ang="0">
                      <a:pos x="33" y="37"/>
                    </a:cxn>
                    <a:cxn ang="0">
                      <a:pos x="35" y="32"/>
                    </a:cxn>
                    <a:cxn ang="0">
                      <a:pos x="35" y="27"/>
                    </a:cxn>
                    <a:cxn ang="0">
                      <a:pos x="35" y="23"/>
                    </a:cxn>
                    <a:cxn ang="0">
                      <a:pos x="34" y="19"/>
                    </a:cxn>
                    <a:cxn ang="0">
                      <a:pos x="32" y="13"/>
                    </a:cxn>
                    <a:cxn ang="0">
                      <a:pos x="29" y="9"/>
                    </a:cxn>
                    <a:cxn ang="0">
                      <a:pos x="26" y="7"/>
                    </a:cxn>
                    <a:cxn ang="0">
                      <a:pos x="24" y="6"/>
                    </a:cxn>
                    <a:cxn ang="0">
                      <a:pos x="21" y="5"/>
                    </a:cxn>
                    <a:cxn ang="0">
                      <a:pos x="18" y="6"/>
                    </a:cxn>
                    <a:cxn ang="0">
                      <a:pos x="15" y="6"/>
                    </a:cxn>
                    <a:cxn ang="0">
                      <a:pos x="12" y="8"/>
                    </a:cxn>
                    <a:cxn ang="0">
                      <a:pos x="10" y="11"/>
                    </a:cxn>
                    <a:cxn ang="0">
                      <a:pos x="7" y="16"/>
                    </a:cxn>
                    <a:cxn ang="0">
                      <a:pos x="5" y="21"/>
                    </a:cxn>
                    <a:cxn ang="0">
                      <a:pos x="5" y="25"/>
                    </a:cxn>
                  </a:cxnLst>
                  <a:rect l="0" t="0" r="r" b="b"/>
                  <a:pathLst>
                    <a:path w="40" h="52">
                      <a:moveTo>
                        <a:pt x="0" y="26"/>
                      </a:moveTo>
                      <a:lnTo>
                        <a:pt x="0" y="25"/>
                      </a:lnTo>
                      <a:lnTo>
                        <a:pt x="0" y="24"/>
                      </a:lnTo>
                      <a:lnTo>
                        <a:pt x="0" y="22"/>
                      </a:lnTo>
                      <a:lnTo>
                        <a:pt x="0" y="21"/>
                      </a:lnTo>
                      <a:lnTo>
                        <a:pt x="0" y="20"/>
                      </a:lnTo>
                      <a:lnTo>
                        <a:pt x="1" y="19"/>
                      </a:lnTo>
                      <a:lnTo>
                        <a:pt x="1" y="18"/>
                      </a:lnTo>
                      <a:lnTo>
                        <a:pt x="1" y="16"/>
                      </a:lnTo>
                      <a:lnTo>
                        <a:pt x="2" y="14"/>
                      </a:lnTo>
                      <a:lnTo>
                        <a:pt x="3" y="12"/>
                      </a:lnTo>
                      <a:lnTo>
                        <a:pt x="4" y="10"/>
                      </a:lnTo>
                      <a:lnTo>
                        <a:pt x="5" y="8"/>
                      </a:lnTo>
                      <a:lnTo>
                        <a:pt x="6" y="7"/>
                      </a:lnTo>
                      <a:lnTo>
                        <a:pt x="7" y="7"/>
                      </a:lnTo>
                      <a:lnTo>
                        <a:pt x="8" y="6"/>
                      </a:lnTo>
                      <a:lnTo>
                        <a:pt x="8" y="5"/>
                      </a:lnTo>
                      <a:lnTo>
                        <a:pt x="9" y="4"/>
                      </a:lnTo>
                      <a:lnTo>
                        <a:pt x="10" y="4"/>
                      </a:lnTo>
                      <a:lnTo>
                        <a:pt x="11" y="3"/>
                      </a:lnTo>
                      <a:lnTo>
                        <a:pt x="12" y="2"/>
                      </a:lnTo>
                      <a:lnTo>
                        <a:pt x="13" y="2"/>
                      </a:lnTo>
                      <a:lnTo>
                        <a:pt x="14" y="2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7" y="1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2" y="0"/>
                      </a:lnTo>
                      <a:lnTo>
                        <a:pt x="23" y="1"/>
                      </a:lnTo>
                      <a:lnTo>
                        <a:pt x="24" y="1"/>
                      </a:lnTo>
                      <a:lnTo>
                        <a:pt x="25" y="1"/>
                      </a:lnTo>
                      <a:lnTo>
                        <a:pt x="26" y="1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9" y="3"/>
                      </a:lnTo>
                      <a:lnTo>
                        <a:pt x="30" y="4"/>
                      </a:lnTo>
                      <a:lnTo>
                        <a:pt x="31" y="4"/>
                      </a:lnTo>
                      <a:lnTo>
                        <a:pt x="32" y="5"/>
                      </a:lnTo>
                      <a:lnTo>
                        <a:pt x="32" y="6"/>
                      </a:lnTo>
                      <a:lnTo>
                        <a:pt x="33" y="6"/>
                      </a:lnTo>
                      <a:lnTo>
                        <a:pt x="34" y="7"/>
                      </a:lnTo>
                      <a:lnTo>
                        <a:pt x="35" y="8"/>
                      </a:lnTo>
                      <a:lnTo>
                        <a:pt x="36" y="10"/>
                      </a:lnTo>
                      <a:lnTo>
                        <a:pt x="37" y="12"/>
                      </a:lnTo>
                      <a:lnTo>
                        <a:pt x="38" y="14"/>
                      </a:lnTo>
                      <a:lnTo>
                        <a:pt x="39" y="16"/>
                      </a:lnTo>
                      <a:lnTo>
                        <a:pt x="39" y="18"/>
                      </a:lnTo>
                      <a:lnTo>
                        <a:pt x="40" y="19"/>
                      </a:lnTo>
                      <a:lnTo>
                        <a:pt x="40" y="20"/>
                      </a:lnTo>
                      <a:lnTo>
                        <a:pt x="40" y="21"/>
                      </a:lnTo>
                      <a:lnTo>
                        <a:pt x="40" y="22"/>
                      </a:lnTo>
                      <a:lnTo>
                        <a:pt x="40" y="24"/>
                      </a:lnTo>
                      <a:lnTo>
                        <a:pt x="40" y="25"/>
                      </a:lnTo>
                      <a:lnTo>
                        <a:pt x="40" y="26"/>
                      </a:lnTo>
                      <a:lnTo>
                        <a:pt x="40" y="28"/>
                      </a:lnTo>
                      <a:lnTo>
                        <a:pt x="40" y="29"/>
                      </a:lnTo>
                      <a:lnTo>
                        <a:pt x="40" y="30"/>
                      </a:lnTo>
                      <a:lnTo>
                        <a:pt x="40" y="31"/>
                      </a:lnTo>
                      <a:lnTo>
                        <a:pt x="40" y="33"/>
                      </a:lnTo>
                      <a:lnTo>
                        <a:pt x="40" y="34"/>
                      </a:lnTo>
                      <a:lnTo>
                        <a:pt x="39" y="35"/>
                      </a:lnTo>
                      <a:lnTo>
                        <a:pt x="39" y="36"/>
                      </a:lnTo>
                      <a:lnTo>
                        <a:pt x="38" y="38"/>
                      </a:lnTo>
                      <a:lnTo>
                        <a:pt x="37" y="41"/>
                      </a:lnTo>
                      <a:lnTo>
                        <a:pt x="36" y="43"/>
                      </a:lnTo>
                      <a:lnTo>
                        <a:pt x="35" y="44"/>
                      </a:lnTo>
                      <a:lnTo>
                        <a:pt x="34" y="45"/>
                      </a:lnTo>
                      <a:lnTo>
                        <a:pt x="33" y="46"/>
                      </a:lnTo>
                      <a:lnTo>
                        <a:pt x="33" y="47"/>
                      </a:lnTo>
                      <a:lnTo>
                        <a:pt x="32" y="48"/>
                      </a:lnTo>
                      <a:lnTo>
                        <a:pt x="31" y="48"/>
                      </a:lnTo>
                      <a:lnTo>
                        <a:pt x="30" y="49"/>
                      </a:lnTo>
                      <a:lnTo>
                        <a:pt x="29" y="50"/>
                      </a:lnTo>
                      <a:lnTo>
                        <a:pt x="28" y="50"/>
                      </a:lnTo>
                      <a:lnTo>
                        <a:pt x="27" y="51"/>
                      </a:lnTo>
                      <a:lnTo>
                        <a:pt x="26" y="51"/>
                      </a:lnTo>
                      <a:lnTo>
                        <a:pt x="25" y="51"/>
                      </a:lnTo>
                      <a:lnTo>
                        <a:pt x="24" y="52"/>
                      </a:lnTo>
                      <a:lnTo>
                        <a:pt x="23" y="52"/>
                      </a:lnTo>
                      <a:lnTo>
                        <a:pt x="22" y="52"/>
                      </a:lnTo>
                      <a:lnTo>
                        <a:pt x="21" y="52"/>
                      </a:lnTo>
                      <a:lnTo>
                        <a:pt x="20" y="52"/>
                      </a:lnTo>
                      <a:lnTo>
                        <a:pt x="19" y="52"/>
                      </a:lnTo>
                      <a:lnTo>
                        <a:pt x="18" y="52"/>
                      </a:lnTo>
                      <a:lnTo>
                        <a:pt x="17" y="52"/>
                      </a:lnTo>
                      <a:lnTo>
                        <a:pt x="16" y="52"/>
                      </a:lnTo>
                      <a:lnTo>
                        <a:pt x="15" y="52"/>
                      </a:lnTo>
                      <a:lnTo>
                        <a:pt x="14" y="51"/>
                      </a:lnTo>
                      <a:lnTo>
                        <a:pt x="13" y="51"/>
                      </a:lnTo>
                      <a:lnTo>
                        <a:pt x="12" y="50"/>
                      </a:lnTo>
                      <a:lnTo>
                        <a:pt x="11" y="50"/>
                      </a:lnTo>
                      <a:lnTo>
                        <a:pt x="10" y="49"/>
                      </a:lnTo>
                      <a:lnTo>
                        <a:pt x="9" y="48"/>
                      </a:lnTo>
                      <a:lnTo>
                        <a:pt x="8" y="48"/>
                      </a:lnTo>
                      <a:lnTo>
                        <a:pt x="8" y="47"/>
                      </a:lnTo>
                      <a:lnTo>
                        <a:pt x="7" y="46"/>
                      </a:lnTo>
                      <a:lnTo>
                        <a:pt x="6" y="45"/>
                      </a:lnTo>
                      <a:lnTo>
                        <a:pt x="5" y="45"/>
                      </a:lnTo>
                      <a:lnTo>
                        <a:pt x="4" y="43"/>
                      </a:lnTo>
                      <a:lnTo>
                        <a:pt x="3" y="41"/>
                      </a:lnTo>
                      <a:lnTo>
                        <a:pt x="2" y="39"/>
                      </a:lnTo>
                      <a:lnTo>
                        <a:pt x="1" y="36"/>
                      </a:lnTo>
                      <a:lnTo>
                        <a:pt x="1" y="35"/>
                      </a:lnTo>
                      <a:lnTo>
                        <a:pt x="1" y="34"/>
                      </a:lnTo>
                      <a:lnTo>
                        <a:pt x="0" y="33"/>
                      </a:lnTo>
                      <a:lnTo>
                        <a:pt x="0" y="32"/>
                      </a:lnTo>
                      <a:lnTo>
                        <a:pt x="0" y="30"/>
                      </a:lnTo>
                      <a:lnTo>
                        <a:pt x="0" y="29"/>
                      </a:lnTo>
                      <a:lnTo>
                        <a:pt x="0" y="28"/>
                      </a:lnTo>
                      <a:lnTo>
                        <a:pt x="0" y="26"/>
                      </a:lnTo>
                      <a:close/>
                      <a:moveTo>
                        <a:pt x="5" y="27"/>
                      </a:moveTo>
                      <a:lnTo>
                        <a:pt x="5" y="28"/>
                      </a:lnTo>
                      <a:lnTo>
                        <a:pt x="5" y="30"/>
                      </a:lnTo>
                      <a:lnTo>
                        <a:pt x="5" y="31"/>
                      </a:lnTo>
                      <a:lnTo>
                        <a:pt x="5" y="32"/>
                      </a:lnTo>
                      <a:lnTo>
                        <a:pt x="6" y="33"/>
                      </a:lnTo>
                      <a:lnTo>
                        <a:pt x="6" y="34"/>
                      </a:lnTo>
                      <a:lnTo>
                        <a:pt x="6" y="35"/>
                      </a:lnTo>
                      <a:lnTo>
                        <a:pt x="7" y="36"/>
                      </a:lnTo>
                      <a:lnTo>
                        <a:pt x="8" y="38"/>
                      </a:lnTo>
                      <a:lnTo>
                        <a:pt x="8" y="40"/>
                      </a:lnTo>
                      <a:lnTo>
                        <a:pt x="9" y="41"/>
                      </a:lnTo>
                      <a:lnTo>
                        <a:pt x="10" y="42"/>
                      </a:lnTo>
                      <a:lnTo>
                        <a:pt x="11" y="43"/>
                      </a:lnTo>
                      <a:lnTo>
                        <a:pt x="11" y="43"/>
                      </a:lnTo>
                      <a:lnTo>
                        <a:pt x="12" y="44"/>
                      </a:lnTo>
                      <a:lnTo>
                        <a:pt x="12" y="44"/>
                      </a:lnTo>
                      <a:lnTo>
                        <a:pt x="13" y="45"/>
                      </a:lnTo>
                      <a:lnTo>
                        <a:pt x="14" y="45"/>
                      </a:lnTo>
                      <a:lnTo>
                        <a:pt x="14" y="46"/>
                      </a:lnTo>
                      <a:lnTo>
                        <a:pt x="15" y="46"/>
                      </a:lnTo>
                      <a:lnTo>
                        <a:pt x="16" y="46"/>
                      </a:lnTo>
                      <a:lnTo>
                        <a:pt x="16" y="47"/>
                      </a:lnTo>
                      <a:lnTo>
                        <a:pt x="17" y="47"/>
                      </a:lnTo>
                      <a:lnTo>
                        <a:pt x="18" y="47"/>
                      </a:lnTo>
                      <a:lnTo>
                        <a:pt x="18" y="47"/>
                      </a:lnTo>
                      <a:lnTo>
                        <a:pt x="19" y="47"/>
                      </a:lnTo>
                      <a:lnTo>
                        <a:pt x="20" y="47"/>
                      </a:lnTo>
                      <a:lnTo>
                        <a:pt x="21" y="47"/>
                      </a:lnTo>
                      <a:lnTo>
                        <a:pt x="21" y="47"/>
                      </a:lnTo>
                      <a:lnTo>
                        <a:pt x="22" y="47"/>
                      </a:lnTo>
                      <a:lnTo>
                        <a:pt x="23" y="47"/>
                      </a:lnTo>
                      <a:lnTo>
                        <a:pt x="24" y="47"/>
                      </a:lnTo>
                      <a:lnTo>
                        <a:pt x="24" y="46"/>
                      </a:lnTo>
                      <a:lnTo>
                        <a:pt x="25" y="46"/>
                      </a:lnTo>
                      <a:lnTo>
                        <a:pt x="26" y="46"/>
                      </a:lnTo>
                      <a:lnTo>
                        <a:pt x="26" y="45"/>
                      </a:lnTo>
                      <a:lnTo>
                        <a:pt x="27" y="45"/>
                      </a:lnTo>
                      <a:lnTo>
                        <a:pt x="28" y="44"/>
                      </a:lnTo>
                      <a:lnTo>
                        <a:pt x="28" y="44"/>
                      </a:lnTo>
                      <a:lnTo>
                        <a:pt x="29" y="43"/>
                      </a:lnTo>
                      <a:lnTo>
                        <a:pt x="29" y="43"/>
                      </a:lnTo>
                      <a:lnTo>
                        <a:pt x="30" y="42"/>
                      </a:lnTo>
                      <a:lnTo>
                        <a:pt x="31" y="42"/>
                      </a:lnTo>
                      <a:lnTo>
                        <a:pt x="32" y="40"/>
                      </a:lnTo>
                      <a:lnTo>
                        <a:pt x="32" y="38"/>
                      </a:lnTo>
                      <a:lnTo>
                        <a:pt x="33" y="37"/>
                      </a:lnTo>
                      <a:lnTo>
                        <a:pt x="34" y="35"/>
                      </a:lnTo>
                      <a:lnTo>
                        <a:pt x="34" y="34"/>
                      </a:lnTo>
                      <a:lnTo>
                        <a:pt x="35" y="33"/>
                      </a:lnTo>
                      <a:lnTo>
                        <a:pt x="35" y="32"/>
                      </a:lnTo>
                      <a:lnTo>
                        <a:pt x="35" y="31"/>
                      </a:lnTo>
                      <a:lnTo>
                        <a:pt x="35" y="30"/>
                      </a:lnTo>
                      <a:lnTo>
                        <a:pt x="35" y="29"/>
                      </a:lnTo>
                      <a:lnTo>
                        <a:pt x="35" y="27"/>
                      </a:lnTo>
                      <a:lnTo>
                        <a:pt x="35" y="26"/>
                      </a:lnTo>
                      <a:lnTo>
                        <a:pt x="35" y="25"/>
                      </a:lnTo>
                      <a:lnTo>
                        <a:pt x="35" y="24"/>
                      </a:lnTo>
                      <a:lnTo>
                        <a:pt x="35" y="23"/>
                      </a:lnTo>
                      <a:lnTo>
                        <a:pt x="35" y="22"/>
                      </a:lnTo>
                      <a:lnTo>
                        <a:pt x="35" y="21"/>
                      </a:lnTo>
                      <a:lnTo>
                        <a:pt x="35" y="20"/>
                      </a:lnTo>
                      <a:lnTo>
                        <a:pt x="34" y="19"/>
                      </a:lnTo>
                      <a:lnTo>
                        <a:pt x="34" y="18"/>
                      </a:lnTo>
                      <a:lnTo>
                        <a:pt x="33" y="16"/>
                      </a:lnTo>
                      <a:lnTo>
                        <a:pt x="33" y="14"/>
                      </a:lnTo>
                      <a:lnTo>
                        <a:pt x="32" y="13"/>
                      </a:lnTo>
                      <a:lnTo>
                        <a:pt x="31" y="11"/>
                      </a:lnTo>
                      <a:lnTo>
                        <a:pt x="30" y="11"/>
                      </a:lnTo>
                      <a:lnTo>
                        <a:pt x="30" y="10"/>
                      </a:lnTo>
                      <a:lnTo>
                        <a:pt x="29" y="9"/>
                      </a:lnTo>
                      <a:lnTo>
                        <a:pt x="28" y="9"/>
                      </a:lnTo>
                      <a:lnTo>
                        <a:pt x="28" y="8"/>
                      </a:lnTo>
                      <a:lnTo>
                        <a:pt x="27" y="8"/>
                      </a:lnTo>
                      <a:lnTo>
                        <a:pt x="26" y="7"/>
                      </a:lnTo>
                      <a:lnTo>
                        <a:pt x="26" y="7"/>
                      </a:lnTo>
                      <a:lnTo>
                        <a:pt x="25" y="7"/>
                      </a:lnTo>
                      <a:lnTo>
                        <a:pt x="24" y="6"/>
                      </a:lnTo>
                      <a:lnTo>
                        <a:pt x="24" y="6"/>
                      </a:lnTo>
                      <a:lnTo>
                        <a:pt x="23" y="6"/>
                      </a:lnTo>
                      <a:lnTo>
                        <a:pt x="22" y="6"/>
                      </a:lnTo>
                      <a:lnTo>
                        <a:pt x="22" y="5"/>
                      </a:lnTo>
                      <a:lnTo>
                        <a:pt x="21" y="5"/>
                      </a:lnTo>
                      <a:lnTo>
                        <a:pt x="20" y="5"/>
                      </a:lnTo>
                      <a:lnTo>
                        <a:pt x="19" y="5"/>
                      </a:lnTo>
                      <a:lnTo>
                        <a:pt x="19" y="5"/>
                      </a:lnTo>
                      <a:lnTo>
                        <a:pt x="18" y="6"/>
                      </a:lnTo>
                      <a:lnTo>
                        <a:pt x="17" y="6"/>
                      </a:lnTo>
                      <a:lnTo>
                        <a:pt x="17" y="6"/>
                      </a:lnTo>
                      <a:lnTo>
                        <a:pt x="16" y="6"/>
                      </a:lnTo>
                      <a:lnTo>
                        <a:pt x="15" y="6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3" y="8"/>
                      </a:lnTo>
                      <a:lnTo>
                        <a:pt x="12" y="8"/>
                      </a:lnTo>
                      <a:lnTo>
                        <a:pt x="12" y="9"/>
                      </a:lnTo>
                      <a:lnTo>
                        <a:pt x="11" y="9"/>
                      </a:lnTo>
                      <a:lnTo>
                        <a:pt x="11" y="10"/>
                      </a:lnTo>
                      <a:lnTo>
                        <a:pt x="10" y="11"/>
                      </a:lnTo>
                      <a:lnTo>
                        <a:pt x="10" y="11"/>
                      </a:lnTo>
                      <a:lnTo>
                        <a:pt x="9" y="13"/>
                      </a:lnTo>
                      <a:lnTo>
                        <a:pt x="8" y="14"/>
                      </a:lnTo>
                      <a:lnTo>
                        <a:pt x="7" y="16"/>
                      </a:lnTo>
                      <a:lnTo>
                        <a:pt x="6" y="18"/>
                      </a:lnTo>
                      <a:lnTo>
                        <a:pt x="6" y="19"/>
                      </a:lnTo>
                      <a:lnTo>
                        <a:pt x="6" y="20"/>
                      </a:lnTo>
                      <a:lnTo>
                        <a:pt x="5" y="21"/>
                      </a:lnTo>
                      <a:lnTo>
                        <a:pt x="5" y="22"/>
                      </a:lnTo>
                      <a:lnTo>
                        <a:pt x="5" y="23"/>
                      </a:lnTo>
                      <a:lnTo>
                        <a:pt x="5" y="24"/>
                      </a:lnTo>
                      <a:lnTo>
                        <a:pt x="5" y="25"/>
                      </a:lnTo>
                      <a:lnTo>
                        <a:pt x="5" y="26"/>
                      </a:lnTo>
                      <a:lnTo>
                        <a:pt x="5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9" name="Freeform 43"/>
                <p:cNvSpPr>
                  <a:spLocks/>
                </p:cNvSpPr>
                <p:nvPr/>
              </p:nvSpPr>
              <p:spPr bwMode="auto">
                <a:xfrm>
                  <a:off x="4525" y="2415"/>
                  <a:ext cx="59" cy="45"/>
                </a:xfrm>
                <a:custGeom>
                  <a:avLst/>
                  <a:gdLst/>
                  <a:ahLst/>
                  <a:cxnLst>
                    <a:cxn ang="0">
                      <a:pos x="0" y="45"/>
                    </a:cxn>
                    <a:cxn ang="0">
                      <a:pos x="59" y="22"/>
                    </a:cxn>
                    <a:cxn ang="0">
                      <a:pos x="0" y="0"/>
                    </a:cxn>
                    <a:cxn ang="0">
                      <a:pos x="0" y="45"/>
                    </a:cxn>
                  </a:cxnLst>
                  <a:rect l="0" t="0" r="r" b="b"/>
                  <a:pathLst>
                    <a:path w="59" h="45">
                      <a:moveTo>
                        <a:pt x="0" y="45"/>
                      </a:moveTo>
                      <a:lnTo>
                        <a:pt x="59" y="22"/>
                      </a:lnTo>
                      <a:lnTo>
                        <a:pt x="0" y="0"/>
                      </a:lnTo>
                      <a:lnTo>
                        <a:pt x="0" y="4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0" name="Freeform 44"/>
                <p:cNvSpPr>
                  <a:spLocks noEditPoints="1"/>
                </p:cNvSpPr>
                <p:nvPr/>
              </p:nvSpPr>
              <p:spPr bwMode="auto">
                <a:xfrm>
                  <a:off x="4522" y="2412"/>
                  <a:ext cx="65" cy="51"/>
                </a:xfrm>
                <a:custGeom>
                  <a:avLst/>
                  <a:gdLst/>
                  <a:ahLst/>
                  <a:cxnLst>
                    <a:cxn ang="0">
                      <a:pos x="200" y="1905"/>
                    </a:cxn>
                    <a:cxn ang="0">
                      <a:pos x="65" y="1812"/>
                    </a:cxn>
                    <a:cxn ang="0">
                      <a:pos x="2417" y="912"/>
                    </a:cxn>
                    <a:cxn ang="0">
                      <a:pos x="2417" y="1099"/>
                    </a:cxn>
                    <a:cxn ang="0">
                      <a:pos x="65" y="199"/>
                    </a:cxn>
                    <a:cxn ang="0">
                      <a:pos x="200" y="105"/>
                    </a:cxn>
                    <a:cxn ang="0">
                      <a:pos x="200" y="1905"/>
                    </a:cxn>
                    <a:cxn ang="0">
                      <a:pos x="0" y="105"/>
                    </a:cxn>
                    <a:cxn ang="0">
                      <a:pos x="44" y="23"/>
                    </a:cxn>
                    <a:cxn ang="0">
                      <a:pos x="136" y="12"/>
                    </a:cxn>
                    <a:cxn ang="0">
                      <a:pos x="2488" y="912"/>
                    </a:cxn>
                    <a:cxn ang="0">
                      <a:pos x="2552" y="1005"/>
                    </a:cxn>
                    <a:cxn ang="0">
                      <a:pos x="2488" y="1099"/>
                    </a:cxn>
                    <a:cxn ang="0">
                      <a:pos x="136" y="1999"/>
                    </a:cxn>
                    <a:cxn ang="0">
                      <a:pos x="44" y="1988"/>
                    </a:cxn>
                    <a:cxn ang="0">
                      <a:pos x="0" y="1905"/>
                    </a:cxn>
                    <a:cxn ang="0">
                      <a:pos x="0" y="105"/>
                    </a:cxn>
                  </a:cxnLst>
                  <a:rect l="0" t="0" r="r" b="b"/>
                  <a:pathLst>
                    <a:path w="2552" h="2011">
                      <a:moveTo>
                        <a:pt x="200" y="1905"/>
                      </a:moveTo>
                      <a:lnTo>
                        <a:pt x="65" y="1812"/>
                      </a:lnTo>
                      <a:lnTo>
                        <a:pt x="2417" y="912"/>
                      </a:lnTo>
                      <a:lnTo>
                        <a:pt x="2417" y="1099"/>
                      </a:lnTo>
                      <a:lnTo>
                        <a:pt x="65" y="199"/>
                      </a:lnTo>
                      <a:lnTo>
                        <a:pt x="200" y="105"/>
                      </a:lnTo>
                      <a:lnTo>
                        <a:pt x="200" y="1905"/>
                      </a:lnTo>
                      <a:close/>
                      <a:moveTo>
                        <a:pt x="0" y="105"/>
                      </a:moveTo>
                      <a:cubicBezTo>
                        <a:pt x="0" y="73"/>
                        <a:pt x="17" y="42"/>
                        <a:pt x="44" y="23"/>
                      </a:cubicBezTo>
                      <a:cubicBezTo>
                        <a:pt x="71" y="4"/>
                        <a:pt x="105" y="0"/>
                        <a:pt x="136" y="12"/>
                      </a:cubicBezTo>
                      <a:lnTo>
                        <a:pt x="2488" y="912"/>
                      </a:lnTo>
                      <a:cubicBezTo>
                        <a:pt x="2527" y="927"/>
                        <a:pt x="2552" y="964"/>
                        <a:pt x="2552" y="1005"/>
                      </a:cubicBezTo>
                      <a:cubicBezTo>
                        <a:pt x="2552" y="1047"/>
                        <a:pt x="2527" y="1084"/>
                        <a:pt x="2488" y="1099"/>
                      </a:cubicBezTo>
                      <a:lnTo>
                        <a:pt x="136" y="1999"/>
                      </a:lnTo>
                      <a:cubicBezTo>
                        <a:pt x="105" y="2011"/>
                        <a:pt x="71" y="2007"/>
                        <a:pt x="44" y="1988"/>
                      </a:cubicBezTo>
                      <a:cubicBezTo>
                        <a:pt x="17" y="1969"/>
                        <a:pt x="0" y="1938"/>
                        <a:pt x="0" y="1905"/>
                      </a:cubicBezTo>
                      <a:lnTo>
                        <a:pt x="0" y="10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1" name="Freeform 45"/>
                <p:cNvSpPr>
                  <a:spLocks/>
                </p:cNvSpPr>
                <p:nvPr/>
              </p:nvSpPr>
              <p:spPr bwMode="auto">
                <a:xfrm>
                  <a:off x="4503" y="2414"/>
                  <a:ext cx="36" cy="47"/>
                </a:xfrm>
                <a:custGeom>
                  <a:avLst/>
                  <a:gdLst/>
                  <a:ahLst/>
                  <a:cxnLst>
                    <a:cxn ang="0">
                      <a:pos x="2800" y="1848"/>
                    </a:cxn>
                    <a:cxn ang="0">
                      <a:pos x="1400" y="0"/>
                    </a:cxn>
                    <a:cxn ang="0">
                      <a:pos x="1400" y="0"/>
                    </a:cxn>
                    <a:cxn ang="0">
                      <a:pos x="1400" y="0"/>
                    </a:cxn>
                    <a:cxn ang="0">
                      <a:pos x="0" y="1848"/>
                    </a:cxn>
                    <a:cxn ang="0">
                      <a:pos x="0" y="1848"/>
                    </a:cxn>
                    <a:cxn ang="0">
                      <a:pos x="1400" y="3696"/>
                    </a:cxn>
                    <a:cxn ang="0">
                      <a:pos x="1400" y="3696"/>
                    </a:cxn>
                    <a:cxn ang="0">
                      <a:pos x="1400" y="3696"/>
                    </a:cxn>
                    <a:cxn ang="0">
                      <a:pos x="2800" y="1848"/>
                    </a:cxn>
                  </a:cxnLst>
                  <a:rect l="0" t="0" r="r" b="b"/>
                  <a:pathLst>
                    <a:path w="2800" h="3696">
                      <a:moveTo>
                        <a:pt x="2800" y="1848"/>
                      </a:moveTo>
                      <a:cubicBezTo>
                        <a:pt x="2800" y="828"/>
                        <a:pt x="2174" y="0"/>
                        <a:pt x="1400" y="0"/>
                      </a:cubicBezTo>
                      <a:cubicBezTo>
                        <a:pt x="1400" y="0"/>
                        <a:pt x="1400" y="0"/>
                        <a:pt x="1400" y="0"/>
                      </a:cubicBezTo>
                      <a:lnTo>
                        <a:pt x="1400" y="0"/>
                      </a:lnTo>
                      <a:cubicBezTo>
                        <a:pt x="627" y="0"/>
                        <a:pt x="0" y="828"/>
                        <a:pt x="0" y="1848"/>
                      </a:cubicBezTo>
                      <a:lnTo>
                        <a:pt x="0" y="1848"/>
                      </a:lnTo>
                      <a:cubicBezTo>
                        <a:pt x="0" y="2869"/>
                        <a:pt x="627" y="3696"/>
                        <a:pt x="1400" y="3696"/>
                      </a:cubicBezTo>
                      <a:cubicBezTo>
                        <a:pt x="1400" y="3696"/>
                        <a:pt x="1400" y="3696"/>
                        <a:pt x="1400" y="3696"/>
                      </a:cubicBezTo>
                      <a:lnTo>
                        <a:pt x="1400" y="3696"/>
                      </a:lnTo>
                      <a:cubicBezTo>
                        <a:pt x="2174" y="3696"/>
                        <a:pt x="2800" y="2869"/>
                        <a:pt x="2800" y="184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2" name="Freeform 46"/>
                <p:cNvSpPr>
                  <a:spLocks noEditPoints="1"/>
                </p:cNvSpPr>
                <p:nvPr/>
              </p:nvSpPr>
              <p:spPr bwMode="auto">
                <a:xfrm>
                  <a:off x="4501" y="2411"/>
                  <a:ext cx="40" cy="52"/>
                </a:xfrm>
                <a:custGeom>
                  <a:avLst/>
                  <a:gdLst/>
                  <a:ahLst/>
                  <a:cxnLst>
                    <a:cxn ang="0">
                      <a:pos x="35" y="23"/>
                    </a:cxn>
                    <a:cxn ang="0">
                      <a:pos x="34" y="19"/>
                    </a:cxn>
                    <a:cxn ang="0">
                      <a:pos x="31" y="13"/>
                    </a:cxn>
                    <a:cxn ang="0">
                      <a:pos x="29" y="9"/>
                    </a:cxn>
                    <a:cxn ang="0">
                      <a:pos x="26" y="7"/>
                    </a:cxn>
                    <a:cxn ang="0">
                      <a:pos x="24" y="6"/>
                    </a:cxn>
                    <a:cxn ang="0">
                      <a:pos x="21" y="5"/>
                    </a:cxn>
                    <a:cxn ang="0">
                      <a:pos x="18" y="6"/>
                    </a:cxn>
                    <a:cxn ang="0">
                      <a:pos x="15" y="7"/>
                    </a:cxn>
                    <a:cxn ang="0">
                      <a:pos x="12" y="8"/>
                    </a:cxn>
                    <a:cxn ang="0">
                      <a:pos x="10" y="11"/>
                    </a:cxn>
                    <a:cxn ang="0">
                      <a:pos x="7" y="16"/>
                    </a:cxn>
                    <a:cxn ang="0">
                      <a:pos x="5" y="21"/>
                    </a:cxn>
                    <a:cxn ang="0">
                      <a:pos x="5" y="25"/>
                    </a:cxn>
                    <a:cxn ang="0">
                      <a:pos x="5" y="30"/>
                    </a:cxn>
                    <a:cxn ang="0">
                      <a:pos x="6" y="34"/>
                    </a:cxn>
                    <a:cxn ang="0">
                      <a:pos x="8" y="40"/>
                    </a:cxn>
                    <a:cxn ang="0">
                      <a:pos x="11" y="43"/>
                    </a:cxn>
                    <a:cxn ang="0">
                      <a:pos x="14" y="45"/>
                    </a:cxn>
                    <a:cxn ang="0">
                      <a:pos x="16" y="47"/>
                    </a:cxn>
                    <a:cxn ang="0">
                      <a:pos x="19" y="47"/>
                    </a:cxn>
                    <a:cxn ang="0">
                      <a:pos x="22" y="47"/>
                    </a:cxn>
                    <a:cxn ang="0">
                      <a:pos x="25" y="46"/>
                    </a:cxn>
                    <a:cxn ang="0">
                      <a:pos x="28" y="44"/>
                    </a:cxn>
                    <a:cxn ang="0">
                      <a:pos x="30" y="42"/>
                    </a:cxn>
                    <a:cxn ang="0">
                      <a:pos x="33" y="36"/>
                    </a:cxn>
                    <a:cxn ang="0">
                      <a:pos x="35" y="32"/>
                    </a:cxn>
                    <a:cxn ang="0">
                      <a:pos x="35" y="27"/>
                    </a:cxn>
                    <a:cxn ang="0">
                      <a:pos x="40" y="30"/>
                    </a:cxn>
                    <a:cxn ang="0">
                      <a:pos x="39" y="35"/>
                    </a:cxn>
                    <a:cxn ang="0">
                      <a:pos x="36" y="43"/>
                    </a:cxn>
                    <a:cxn ang="0">
                      <a:pos x="32" y="47"/>
                    </a:cxn>
                    <a:cxn ang="0">
                      <a:pos x="29" y="50"/>
                    </a:cxn>
                    <a:cxn ang="0">
                      <a:pos x="25" y="52"/>
                    </a:cxn>
                    <a:cxn ang="0">
                      <a:pos x="21" y="52"/>
                    </a:cxn>
                    <a:cxn ang="0">
                      <a:pos x="17" y="52"/>
                    </a:cxn>
                    <a:cxn ang="0">
                      <a:pos x="13" y="51"/>
                    </a:cxn>
                    <a:cxn ang="0">
                      <a:pos x="9" y="48"/>
                    </a:cxn>
                    <a:cxn ang="0">
                      <a:pos x="6" y="45"/>
                    </a:cxn>
                    <a:cxn ang="0">
                      <a:pos x="2" y="38"/>
                    </a:cxn>
                    <a:cxn ang="0">
                      <a:pos x="0" y="33"/>
                    </a:cxn>
                    <a:cxn ang="0">
                      <a:pos x="0" y="28"/>
                    </a:cxn>
                    <a:cxn ang="0">
                      <a:pos x="0" y="22"/>
                    </a:cxn>
                    <a:cxn ang="0">
                      <a:pos x="1" y="18"/>
                    </a:cxn>
                    <a:cxn ang="0">
                      <a:pos x="4" y="10"/>
                    </a:cxn>
                    <a:cxn ang="0">
                      <a:pos x="8" y="6"/>
                    </a:cxn>
                    <a:cxn ang="0">
                      <a:pos x="11" y="3"/>
                    </a:cxn>
                    <a:cxn ang="0">
                      <a:pos x="15" y="1"/>
                    </a:cxn>
                    <a:cxn ang="0">
                      <a:pos x="19" y="0"/>
                    </a:cxn>
                    <a:cxn ang="0">
                      <a:pos x="23" y="1"/>
                    </a:cxn>
                    <a:cxn ang="0">
                      <a:pos x="27" y="2"/>
                    </a:cxn>
                    <a:cxn ang="0">
                      <a:pos x="31" y="4"/>
                    </a:cxn>
                    <a:cxn ang="0">
                      <a:pos x="34" y="7"/>
                    </a:cxn>
                    <a:cxn ang="0">
                      <a:pos x="38" y="14"/>
                    </a:cxn>
                    <a:cxn ang="0">
                      <a:pos x="40" y="20"/>
                    </a:cxn>
                    <a:cxn ang="0">
                      <a:pos x="40" y="25"/>
                    </a:cxn>
                  </a:cxnLst>
                  <a:rect l="0" t="0" r="r" b="b"/>
                  <a:pathLst>
                    <a:path w="40" h="52">
                      <a:moveTo>
                        <a:pt x="35" y="26"/>
                      </a:moveTo>
                      <a:lnTo>
                        <a:pt x="35" y="25"/>
                      </a:lnTo>
                      <a:lnTo>
                        <a:pt x="35" y="24"/>
                      </a:lnTo>
                      <a:lnTo>
                        <a:pt x="35" y="23"/>
                      </a:lnTo>
                      <a:lnTo>
                        <a:pt x="35" y="22"/>
                      </a:lnTo>
                      <a:lnTo>
                        <a:pt x="35" y="21"/>
                      </a:lnTo>
                      <a:lnTo>
                        <a:pt x="34" y="20"/>
                      </a:lnTo>
                      <a:lnTo>
                        <a:pt x="34" y="19"/>
                      </a:lnTo>
                      <a:lnTo>
                        <a:pt x="34" y="18"/>
                      </a:lnTo>
                      <a:lnTo>
                        <a:pt x="33" y="16"/>
                      </a:lnTo>
                      <a:lnTo>
                        <a:pt x="32" y="14"/>
                      </a:lnTo>
                      <a:lnTo>
                        <a:pt x="31" y="13"/>
                      </a:lnTo>
                      <a:lnTo>
                        <a:pt x="30" y="11"/>
                      </a:lnTo>
                      <a:lnTo>
                        <a:pt x="30" y="10"/>
                      </a:lnTo>
                      <a:lnTo>
                        <a:pt x="29" y="10"/>
                      </a:lnTo>
                      <a:lnTo>
                        <a:pt x="29" y="9"/>
                      </a:lnTo>
                      <a:lnTo>
                        <a:pt x="28" y="9"/>
                      </a:lnTo>
                      <a:lnTo>
                        <a:pt x="28" y="8"/>
                      </a:lnTo>
                      <a:lnTo>
                        <a:pt x="27" y="8"/>
                      </a:lnTo>
                      <a:lnTo>
                        <a:pt x="26" y="7"/>
                      </a:lnTo>
                      <a:lnTo>
                        <a:pt x="26" y="7"/>
                      </a:lnTo>
                      <a:lnTo>
                        <a:pt x="25" y="6"/>
                      </a:lnTo>
                      <a:lnTo>
                        <a:pt x="24" y="6"/>
                      </a:lnTo>
                      <a:lnTo>
                        <a:pt x="24" y="6"/>
                      </a:lnTo>
                      <a:lnTo>
                        <a:pt x="23" y="6"/>
                      </a:lnTo>
                      <a:lnTo>
                        <a:pt x="22" y="6"/>
                      </a:lnTo>
                      <a:lnTo>
                        <a:pt x="21" y="5"/>
                      </a:lnTo>
                      <a:lnTo>
                        <a:pt x="21" y="5"/>
                      </a:lnTo>
                      <a:lnTo>
                        <a:pt x="20" y="5"/>
                      </a:lnTo>
                      <a:lnTo>
                        <a:pt x="19" y="5"/>
                      </a:lnTo>
                      <a:lnTo>
                        <a:pt x="18" y="5"/>
                      </a:lnTo>
                      <a:lnTo>
                        <a:pt x="18" y="6"/>
                      </a:lnTo>
                      <a:lnTo>
                        <a:pt x="17" y="6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5" y="7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3" y="8"/>
                      </a:lnTo>
                      <a:lnTo>
                        <a:pt x="12" y="8"/>
                      </a:lnTo>
                      <a:lnTo>
                        <a:pt x="12" y="9"/>
                      </a:lnTo>
                      <a:lnTo>
                        <a:pt x="11" y="9"/>
                      </a:lnTo>
                      <a:lnTo>
                        <a:pt x="10" y="10"/>
                      </a:lnTo>
                      <a:lnTo>
                        <a:pt x="10" y="11"/>
                      </a:lnTo>
                      <a:lnTo>
                        <a:pt x="9" y="11"/>
                      </a:lnTo>
                      <a:lnTo>
                        <a:pt x="8" y="13"/>
                      </a:lnTo>
                      <a:lnTo>
                        <a:pt x="7" y="14"/>
                      </a:lnTo>
                      <a:lnTo>
                        <a:pt x="7" y="16"/>
                      </a:lnTo>
                      <a:lnTo>
                        <a:pt x="6" y="18"/>
                      </a:lnTo>
                      <a:lnTo>
                        <a:pt x="6" y="19"/>
                      </a:lnTo>
                      <a:lnTo>
                        <a:pt x="5" y="20"/>
                      </a:lnTo>
                      <a:lnTo>
                        <a:pt x="5" y="21"/>
                      </a:lnTo>
                      <a:lnTo>
                        <a:pt x="5" y="22"/>
                      </a:lnTo>
                      <a:lnTo>
                        <a:pt x="5" y="23"/>
                      </a:lnTo>
                      <a:lnTo>
                        <a:pt x="5" y="24"/>
                      </a:lnTo>
                      <a:lnTo>
                        <a:pt x="5" y="25"/>
                      </a:lnTo>
                      <a:lnTo>
                        <a:pt x="5" y="26"/>
                      </a:lnTo>
                      <a:lnTo>
                        <a:pt x="5" y="27"/>
                      </a:lnTo>
                      <a:lnTo>
                        <a:pt x="5" y="29"/>
                      </a:lnTo>
                      <a:lnTo>
                        <a:pt x="5" y="30"/>
                      </a:lnTo>
                      <a:lnTo>
                        <a:pt x="5" y="31"/>
                      </a:lnTo>
                      <a:lnTo>
                        <a:pt x="5" y="32"/>
                      </a:lnTo>
                      <a:lnTo>
                        <a:pt x="5" y="33"/>
                      </a:lnTo>
                      <a:lnTo>
                        <a:pt x="6" y="34"/>
                      </a:lnTo>
                      <a:lnTo>
                        <a:pt x="6" y="35"/>
                      </a:lnTo>
                      <a:lnTo>
                        <a:pt x="7" y="37"/>
                      </a:lnTo>
                      <a:lnTo>
                        <a:pt x="8" y="38"/>
                      </a:lnTo>
                      <a:lnTo>
                        <a:pt x="8" y="40"/>
                      </a:lnTo>
                      <a:lnTo>
                        <a:pt x="9" y="42"/>
                      </a:lnTo>
                      <a:lnTo>
                        <a:pt x="10" y="42"/>
                      </a:lnTo>
                      <a:lnTo>
                        <a:pt x="11" y="43"/>
                      </a:lnTo>
                      <a:lnTo>
                        <a:pt x="11" y="43"/>
                      </a:lnTo>
                      <a:lnTo>
                        <a:pt x="12" y="44"/>
                      </a:lnTo>
                      <a:lnTo>
                        <a:pt x="12" y="44"/>
                      </a:lnTo>
                      <a:lnTo>
                        <a:pt x="13" y="45"/>
                      </a:lnTo>
                      <a:lnTo>
                        <a:pt x="14" y="45"/>
                      </a:lnTo>
                      <a:lnTo>
                        <a:pt x="14" y="46"/>
                      </a:lnTo>
                      <a:lnTo>
                        <a:pt x="15" y="46"/>
                      </a:lnTo>
                      <a:lnTo>
                        <a:pt x="16" y="46"/>
                      </a:lnTo>
                      <a:lnTo>
                        <a:pt x="16" y="47"/>
                      </a:lnTo>
                      <a:lnTo>
                        <a:pt x="17" y="47"/>
                      </a:lnTo>
                      <a:lnTo>
                        <a:pt x="18" y="47"/>
                      </a:lnTo>
                      <a:lnTo>
                        <a:pt x="19" y="47"/>
                      </a:lnTo>
                      <a:lnTo>
                        <a:pt x="19" y="47"/>
                      </a:lnTo>
                      <a:lnTo>
                        <a:pt x="20" y="47"/>
                      </a:lnTo>
                      <a:lnTo>
                        <a:pt x="21" y="47"/>
                      </a:lnTo>
                      <a:lnTo>
                        <a:pt x="22" y="47"/>
                      </a:lnTo>
                      <a:lnTo>
                        <a:pt x="22" y="47"/>
                      </a:lnTo>
                      <a:lnTo>
                        <a:pt x="23" y="47"/>
                      </a:lnTo>
                      <a:lnTo>
                        <a:pt x="24" y="47"/>
                      </a:lnTo>
                      <a:lnTo>
                        <a:pt x="24" y="46"/>
                      </a:lnTo>
                      <a:lnTo>
                        <a:pt x="25" y="46"/>
                      </a:lnTo>
                      <a:lnTo>
                        <a:pt x="26" y="46"/>
                      </a:lnTo>
                      <a:lnTo>
                        <a:pt x="26" y="45"/>
                      </a:lnTo>
                      <a:lnTo>
                        <a:pt x="27" y="45"/>
                      </a:lnTo>
                      <a:lnTo>
                        <a:pt x="28" y="44"/>
                      </a:lnTo>
                      <a:lnTo>
                        <a:pt x="28" y="44"/>
                      </a:lnTo>
                      <a:lnTo>
                        <a:pt x="29" y="43"/>
                      </a:lnTo>
                      <a:lnTo>
                        <a:pt x="29" y="43"/>
                      </a:lnTo>
                      <a:lnTo>
                        <a:pt x="30" y="42"/>
                      </a:lnTo>
                      <a:lnTo>
                        <a:pt x="31" y="41"/>
                      </a:lnTo>
                      <a:lnTo>
                        <a:pt x="32" y="40"/>
                      </a:lnTo>
                      <a:lnTo>
                        <a:pt x="32" y="38"/>
                      </a:lnTo>
                      <a:lnTo>
                        <a:pt x="33" y="36"/>
                      </a:lnTo>
                      <a:lnTo>
                        <a:pt x="34" y="35"/>
                      </a:lnTo>
                      <a:lnTo>
                        <a:pt x="34" y="34"/>
                      </a:lnTo>
                      <a:lnTo>
                        <a:pt x="34" y="33"/>
                      </a:lnTo>
                      <a:lnTo>
                        <a:pt x="35" y="32"/>
                      </a:lnTo>
                      <a:lnTo>
                        <a:pt x="35" y="31"/>
                      </a:lnTo>
                      <a:lnTo>
                        <a:pt x="35" y="30"/>
                      </a:lnTo>
                      <a:lnTo>
                        <a:pt x="35" y="28"/>
                      </a:lnTo>
                      <a:lnTo>
                        <a:pt x="35" y="27"/>
                      </a:lnTo>
                      <a:lnTo>
                        <a:pt x="35" y="26"/>
                      </a:lnTo>
                      <a:close/>
                      <a:moveTo>
                        <a:pt x="40" y="28"/>
                      </a:moveTo>
                      <a:lnTo>
                        <a:pt x="40" y="29"/>
                      </a:lnTo>
                      <a:lnTo>
                        <a:pt x="40" y="30"/>
                      </a:lnTo>
                      <a:lnTo>
                        <a:pt x="40" y="31"/>
                      </a:lnTo>
                      <a:lnTo>
                        <a:pt x="40" y="33"/>
                      </a:lnTo>
                      <a:lnTo>
                        <a:pt x="39" y="34"/>
                      </a:lnTo>
                      <a:lnTo>
                        <a:pt x="39" y="35"/>
                      </a:lnTo>
                      <a:lnTo>
                        <a:pt x="39" y="36"/>
                      </a:lnTo>
                      <a:lnTo>
                        <a:pt x="38" y="39"/>
                      </a:lnTo>
                      <a:lnTo>
                        <a:pt x="37" y="41"/>
                      </a:lnTo>
                      <a:lnTo>
                        <a:pt x="36" y="43"/>
                      </a:lnTo>
                      <a:lnTo>
                        <a:pt x="35" y="45"/>
                      </a:lnTo>
                      <a:lnTo>
                        <a:pt x="34" y="45"/>
                      </a:lnTo>
                      <a:lnTo>
                        <a:pt x="33" y="46"/>
                      </a:lnTo>
                      <a:lnTo>
                        <a:pt x="32" y="47"/>
                      </a:lnTo>
                      <a:lnTo>
                        <a:pt x="32" y="48"/>
                      </a:lnTo>
                      <a:lnTo>
                        <a:pt x="31" y="48"/>
                      </a:lnTo>
                      <a:lnTo>
                        <a:pt x="30" y="49"/>
                      </a:lnTo>
                      <a:lnTo>
                        <a:pt x="29" y="50"/>
                      </a:lnTo>
                      <a:lnTo>
                        <a:pt x="28" y="50"/>
                      </a:lnTo>
                      <a:lnTo>
                        <a:pt x="27" y="51"/>
                      </a:lnTo>
                      <a:lnTo>
                        <a:pt x="26" y="51"/>
                      </a:lnTo>
                      <a:lnTo>
                        <a:pt x="25" y="52"/>
                      </a:lnTo>
                      <a:lnTo>
                        <a:pt x="24" y="52"/>
                      </a:lnTo>
                      <a:lnTo>
                        <a:pt x="23" y="52"/>
                      </a:lnTo>
                      <a:lnTo>
                        <a:pt x="22" y="52"/>
                      </a:lnTo>
                      <a:lnTo>
                        <a:pt x="21" y="52"/>
                      </a:lnTo>
                      <a:lnTo>
                        <a:pt x="20" y="52"/>
                      </a:lnTo>
                      <a:lnTo>
                        <a:pt x="19" y="52"/>
                      </a:lnTo>
                      <a:lnTo>
                        <a:pt x="18" y="52"/>
                      </a:lnTo>
                      <a:lnTo>
                        <a:pt x="17" y="52"/>
                      </a:lnTo>
                      <a:lnTo>
                        <a:pt x="16" y="52"/>
                      </a:lnTo>
                      <a:lnTo>
                        <a:pt x="15" y="51"/>
                      </a:lnTo>
                      <a:lnTo>
                        <a:pt x="14" y="51"/>
                      </a:lnTo>
                      <a:lnTo>
                        <a:pt x="13" y="51"/>
                      </a:lnTo>
                      <a:lnTo>
                        <a:pt x="12" y="50"/>
                      </a:lnTo>
                      <a:lnTo>
                        <a:pt x="11" y="50"/>
                      </a:lnTo>
                      <a:lnTo>
                        <a:pt x="10" y="49"/>
                      </a:lnTo>
                      <a:lnTo>
                        <a:pt x="9" y="48"/>
                      </a:lnTo>
                      <a:lnTo>
                        <a:pt x="8" y="48"/>
                      </a:lnTo>
                      <a:lnTo>
                        <a:pt x="7" y="47"/>
                      </a:lnTo>
                      <a:lnTo>
                        <a:pt x="7" y="46"/>
                      </a:lnTo>
                      <a:lnTo>
                        <a:pt x="6" y="45"/>
                      </a:lnTo>
                      <a:lnTo>
                        <a:pt x="5" y="44"/>
                      </a:lnTo>
                      <a:lnTo>
                        <a:pt x="4" y="43"/>
                      </a:lnTo>
                      <a:lnTo>
                        <a:pt x="3" y="41"/>
                      </a:lnTo>
                      <a:lnTo>
                        <a:pt x="2" y="38"/>
                      </a:lnTo>
                      <a:lnTo>
                        <a:pt x="1" y="36"/>
                      </a:lnTo>
                      <a:lnTo>
                        <a:pt x="1" y="35"/>
                      </a:lnTo>
                      <a:lnTo>
                        <a:pt x="0" y="34"/>
                      </a:lnTo>
                      <a:lnTo>
                        <a:pt x="0" y="33"/>
                      </a:lnTo>
                      <a:lnTo>
                        <a:pt x="0" y="31"/>
                      </a:lnTo>
                      <a:lnTo>
                        <a:pt x="0" y="30"/>
                      </a:lnTo>
                      <a:lnTo>
                        <a:pt x="0" y="29"/>
                      </a:lnTo>
                      <a:lnTo>
                        <a:pt x="0" y="28"/>
                      </a:lnTo>
                      <a:lnTo>
                        <a:pt x="0" y="26"/>
                      </a:lnTo>
                      <a:lnTo>
                        <a:pt x="0" y="25"/>
                      </a:lnTo>
                      <a:lnTo>
                        <a:pt x="0" y="24"/>
                      </a:lnTo>
                      <a:lnTo>
                        <a:pt x="0" y="22"/>
                      </a:lnTo>
                      <a:lnTo>
                        <a:pt x="0" y="21"/>
                      </a:lnTo>
                      <a:lnTo>
                        <a:pt x="0" y="20"/>
                      </a:lnTo>
                      <a:lnTo>
                        <a:pt x="1" y="19"/>
                      </a:lnTo>
                      <a:lnTo>
                        <a:pt x="1" y="18"/>
                      </a:lnTo>
                      <a:lnTo>
                        <a:pt x="1" y="16"/>
                      </a:lnTo>
                      <a:lnTo>
                        <a:pt x="2" y="14"/>
                      </a:lnTo>
                      <a:lnTo>
                        <a:pt x="3" y="12"/>
                      </a:lnTo>
                      <a:lnTo>
                        <a:pt x="4" y="10"/>
                      </a:lnTo>
                      <a:lnTo>
                        <a:pt x="5" y="8"/>
                      </a:lnTo>
                      <a:lnTo>
                        <a:pt x="6" y="7"/>
                      </a:lnTo>
                      <a:lnTo>
                        <a:pt x="7" y="6"/>
                      </a:lnTo>
                      <a:lnTo>
                        <a:pt x="8" y="6"/>
                      </a:lnTo>
                      <a:lnTo>
                        <a:pt x="8" y="5"/>
                      </a:lnTo>
                      <a:lnTo>
                        <a:pt x="9" y="4"/>
                      </a:lnTo>
                      <a:lnTo>
                        <a:pt x="10" y="4"/>
                      </a:lnTo>
                      <a:lnTo>
                        <a:pt x="11" y="3"/>
                      </a:lnTo>
                      <a:lnTo>
                        <a:pt x="12" y="2"/>
                      </a:lnTo>
                      <a:lnTo>
                        <a:pt x="13" y="2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7" y="1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2" y="0"/>
                      </a:lnTo>
                      <a:lnTo>
                        <a:pt x="23" y="1"/>
                      </a:lnTo>
                      <a:lnTo>
                        <a:pt x="24" y="1"/>
                      </a:lnTo>
                      <a:lnTo>
                        <a:pt x="25" y="1"/>
                      </a:lnTo>
                      <a:lnTo>
                        <a:pt x="26" y="2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9" y="3"/>
                      </a:lnTo>
                      <a:lnTo>
                        <a:pt x="30" y="4"/>
                      </a:lnTo>
                      <a:lnTo>
                        <a:pt x="31" y="4"/>
                      </a:lnTo>
                      <a:lnTo>
                        <a:pt x="32" y="5"/>
                      </a:lnTo>
                      <a:lnTo>
                        <a:pt x="32" y="6"/>
                      </a:lnTo>
                      <a:lnTo>
                        <a:pt x="33" y="6"/>
                      </a:lnTo>
                      <a:lnTo>
                        <a:pt x="34" y="7"/>
                      </a:lnTo>
                      <a:lnTo>
                        <a:pt x="35" y="8"/>
                      </a:lnTo>
                      <a:lnTo>
                        <a:pt x="36" y="10"/>
                      </a:lnTo>
                      <a:lnTo>
                        <a:pt x="37" y="12"/>
                      </a:lnTo>
                      <a:lnTo>
                        <a:pt x="38" y="14"/>
                      </a:lnTo>
                      <a:lnTo>
                        <a:pt x="39" y="16"/>
                      </a:lnTo>
                      <a:lnTo>
                        <a:pt x="39" y="18"/>
                      </a:lnTo>
                      <a:lnTo>
                        <a:pt x="39" y="19"/>
                      </a:lnTo>
                      <a:lnTo>
                        <a:pt x="40" y="20"/>
                      </a:lnTo>
                      <a:lnTo>
                        <a:pt x="40" y="21"/>
                      </a:lnTo>
                      <a:lnTo>
                        <a:pt x="40" y="22"/>
                      </a:lnTo>
                      <a:lnTo>
                        <a:pt x="40" y="24"/>
                      </a:lnTo>
                      <a:lnTo>
                        <a:pt x="40" y="25"/>
                      </a:lnTo>
                      <a:lnTo>
                        <a:pt x="40" y="26"/>
                      </a:lnTo>
                      <a:lnTo>
                        <a:pt x="40" y="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82" name="Group 406"/>
            <p:cNvGrpSpPr/>
            <p:nvPr/>
          </p:nvGrpSpPr>
          <p:grpSpPr>
            <a:xfrm>
              <a:off x="2667000" y="5105400"/>
              <a:ext cx="408600" cy="304800"/>
              <a:chOff x="6906600" y="3200400"/>
              <a:chExt cx="408600" cy="304800"/>
            </a:xfrm>
          </p:grpSpPr>
          <p:grpSp>
            <p:nvGrpSpPr>
              <p:cNvPr id="230" name="Group 137"/>
              <p:cNvGrpSpPr/>
              <p:nvPr/>
            </p:nvGrpSpPr>
            <p:grpSpPr>
              <a:xfrm>
                <a:off x="6955941" y="3261360"/>
                <a:ext cx="328779" cy="238174"/>
                <a:chOff x="7086600" y="3337434"/>
                <a:chExt cx="1066800" cy="824992"/>
              </a:xfrm>
            </p:grpSpPr>
            <p:sp>
              <p:nvSpPr>
                <p:cNvPr id="243" name="AutoShape 20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7086600" y="3337434"/>
                  <a:ext cx="1066800" cy="8249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Rectangle 22"/>
                <p:cNvSpPr>
                  <a:spLocks noChangeArrowheads="1"/>
                </p:cNvSpPr>
                <p:nvPr/>
              </p:nvSpPr>
              <p:spPr bwMode="auto">
                <a:xfrm>
                  <a:off x="7560733" y="3342175"/>
                  <a:ext cx="23707" cy="113792"/>
                </a:xfrm>
                <a:prstGeom prst="rect">
                  <a:avLst/>
                </a:pr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Rectangle 23"/>
                <p:cNvSpPr>
                  <a:spLocks noChangeArrowheads="1"/>
                </p:cNvSpPr>
                <p:nvPr/>
              </p:nvSpPr>
              <p:spPr bwMode="auto">
                <a:xfrm>
                  <a:off x="7641336" y="3342175"/>
                  <a:ext cx="23707" cy="113792"/>
                </a:xfrm>
                <a:prstGeom prst="rect">
                  <a:avLst/>
                </a:pr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6" name="Rectangle 24"/>
                <p:cNvSpPr>
                  <a:spLocks noChangeArrowheads="1"/>
                </p:cNvSpPr>
                <p:nvPr/>
              </p:nvSpPr>
              <p:spPr bwMode="auto">
                <a:xfrm>
                  <a:off x="7100824" y="3460709"/>
                  <a:ext cx="1024128" cy="68275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25"/>
                <p:cNvSpPr>
                  <a:spLocks noEditPoints="1"/>
                </p:cNvSpPr>
                <p:nvPr/>
              </p:nvSpPr>
              <p:spPr bwMode="auto">
                <a:xfrm>
                  <a:off x="7091341" y="3446485"/>
                  <a:ext cx="1043093" cy="70645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20" y="0"/>
                    </a:cxn>
                    <a:cxn ang="0">
                      <a:pos x="220" y="149"/>
                    </a:cxn>
                    <a:cxn ang="0">
                      <a:pos x="0" y="149"/>
                    </a:cxn>
                    <a:cxn ang="0">
                      <a:pos x="0" y="0"/>
                    </a:cxn>
                    <a:cxn ang="0">
                      <a:pos x="5" y="147"/>
                    </a:cxn>
                    <a:cxn ang="0">
                      <a:pos x="2" y="144"/>
                    </a:cxn>
                    <a:cxn ang="0">
                      <a:pos x="218" y="144"/>
                    </a:cxn>
                    <a:cxn ang="0">
                      <a:pos x="215" y="147"/>
                    </a:cxn>
                    <a:cxn ang="0">
                      <a:pos x="215" y="3"/>
                    </a:cxn>
                    <a:cxn ang="0">
                      <a:pos x="218" y="6"/>
                    </a:cxn>
                    <a:cxn ang="0">
                      <a:pos x="2" y="6"/>
                    </a:cxn>
                    <a:cxn ang="0">
                      <a:pos x="5" y="3"/>
                    </a:cxn>
                    <a:cxn ang="0">
                      <a:pos x="5" y="147"/>
                    </a:cxn>
                  </a:cxnLst>
                  <a:rect l="0" t="0" r="r" b="b"/>
                  <a:pathLst>
                    <a:path w="220" h="149">
                      <a:moveTo>
                        <a:pt x="0" y="0"/>
                      </a:moveTo>
                      <a:lnTo>
                        <a:pt x="220" y="0"/>
                      </a:lnTo>
                      <a:lnTo>
                        <a:pt x="220" y="149"/>
                      </a:lnTo>
                      <a:lnTo>
                        <a:pt x="0" y="149"/>
                      </a:lnTo>
                      <a:lnTo>
                        <a:pt x="0" y="0"/>
                      </a:lnTo>
                      <a:close/>
                      <a:moveTo>
                        <a:pt x="5" y="147"/>
                      </a:moveTo>
                      <a:lnTo>
                        <a:pt x="2" y="144"/>
                      </a:lnTo>
                      <a:lnTo>
                        <a:pt x="218" y="144"/>
                      </a:lnTo>
                      <a:lnTo>
                        <a:pt x="215" y="147"/>
                      </a:lnTo>
                      <a:lnTo>
                        <a:pt x="215" y="3"/>
                      </a:lnTo>
                      <a:lnTo>
                        <a:pt x="218" y="6"/>
                      </a:lnTo>
                      <a:lnTo>
                        <a:pt x="2" y="6"/>
                      </a:lnTo>
                      <a:lnTo>
                        <a:pt x="5" y="3"/>
                      </a:lnTo>
                      <a:lnTo>
                        <a:pt x="5" y="14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26"/>
                <p:cNvSpPr>
                  <a:spLocks/>
                </p:cNvSpPr>
                <p:nvPr/>
              </p:nvSpPr>
              <p:spPr bwMode="auto">
                <a:xfrm>
                  <a:off x="7110307" y="3465450"/>
                  <a:ext cx="1019387" cy="6685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41"/>
                    </a:cxn>
                    <a:cxn ang="0">
                      <a:pos x="215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15" h="141">
                      <a:moveTo>
                        <a:pt x="0" y="0"/>
                      </a:moveTo>
                      <a:lnTo>
                        <a:pt x="0" y="141"/>
                      </a:lnTo>
                      <a:lnTo>
                        <a:pt x="21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27"/>
                <p:cNvSpPr>
                  <a:spLocks noEditPoints="1"/>
                </p:cNvSpPr>
                <p:nvPr/>
              </p:nvSpPr>
              <p:spPr bwMode="auto">
                <a:xfrm>
                  <a:off x="7105565" y="3460709"/>
                  <a:ext cx="1038352" cy="682752"/>
                </a:xfrm>
                <a:custGeom>
                  <a:avLst/>
                  <a:gdLst/>
                  <a:ahLst/>
                  <a:cxnLst>
                    <a:cxn ang="0">
                      <a:pos x="1" y="2"/>
                    </a:cxn>
                    <a:cxn ang="0">
                      <a:pos x="2" y="1"/>
                    </a:cxn>
                    <a:cxn ang="0">
                      <a:pos x="2" y="142"/>
                    </a:cxn>
                    <a:cxn ang="0">
                      <a:pos x="0" y="141"/>
                    </a:cxn>
                    <a:cxn ang="0">
                      <a:pos x="215" y="0"/>
                    </a:cxn>
                    <a:cxn ang="0">
                      <a:pos x="216" y="2"/>
                    </a:cxn>
                    <a:cxn ang="0">
                      <a:pos x="1" y="2"/>
                    </a:cxn>
                    <a:cxn ang="0">
                      <a:pos x="219" y="0"/>
                    </a:cxn>
                    <a:cxn ang="0">
                      <a:pos x="0" y="144"/>
                    </a:cxn>
                    <a:cxn ang="0">
                      <a:pos x="0" y="0"/>
                    </a:cxn>
                    <a:cxn ang="0">
                      <a:pos x="219" y="0"/>
                    </a:cxn>
                  </a:cxnLst>
                  <a:rect l="0" t="0" r="r" b="b"/>
                  <a:pathLst>
                    <a:path w="219" h="144">
                      <a:moveTo>
                        <a:pt x="1" y="2"/>
                      </a:moveTo>
                      <a:lnTo>
                        <a:pt x="2" y="1"/>
                      </a:lnTo>
                      <a:lnTo>
                        <a:pt x="2" y="142"/>
                      </a:lnTo>
                      <a:lnTo>
                        <a:pt x="0" y="141"/>
                      </a:lnTo>
                      <a:lnTo>
                        <a:pt x="215" y="0"/>
                      </a:lnTo>
                      <a:lnTo>
                        <a:pt x="216" y="2"/>
                      </a:lnTo>
                      <a:lnTo>
                        <a:pt x="1" y="2"/>
                      </a:lnTo>
                      <a:close/>
                      <a:moveTo>
                        <a:pt x="219" y="0"/>
                      </a:moveTo>
                      <a:lnTo>
                        <a:pt x="0" y="144"/>
                      </a:lnTo>
                      <a:lnTo>
                        <a:pt x="0" y="0"/>
                      </a:lnTo>
                      <a:lnTo>
                        <a:pt x="21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1" name="Group 34"/>
              <p:cNvGrpSpPr>
                <a:grpSpLocks noChangeAspect="1"/>
              </p:cNvGrpSpPr>
              <p:nvPr/>
            </p:nvGrpSpPr>
            <p:grpSpPr bwMode="auto">
              <a:xfrm>
                <a:off x="6906600" y="3200400"/>
                <a:ext cx="408600" cy="304800"/>
                <a:chOff x="4464" y="2304"/>
                <a:chExt cx="227" cy="187"/>
              </a:xfrm>
            </p:grpSpPr>
            <p:sp>
              <p:nvSpPr>
                <p:cNvPr id="232" name="AutoShape 33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4464" y="2304"/>
                  <a:ext cx="227" cy="1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37"/>
                <p:cNvSpPr>
                  <a:spLocks/>
                </p:cNvSpPr>
                <p:nvPr/>
              </p:nvSpPr>
              <p:spPr bwMode="auto">
                <a:xfrm>
                  <a:off x="4515" y="2372"/>
                  <a:ext cx="132" cy="55"/>
                </a:xfrm>
                <a:custGeom>
                  <a:avLst/>
                  <a:gdLst/>
                  <a:ahLst/>
                  <a:cxnLst>
                    <a:cxn ang="0">
                      <a:pos x="132" y="0"/>
                    </a:cxn>
                    <a:cxn ang="0">
                      <a:pos x="66" y="55"/>
                    </a:cxn>
                    <a:cxn ang="0">
                      <a:pos x="65" y="54"/>
                    </a:cxn>
                    <a:cxn ang="0">
                      <a:pos x="63" y="53"/>
                    </a:cxn>
                    <a:cxn ang="0">
                      <a:pos x="62" y="52"/>
                    </a:cxn>
                    <a:cxn ang="0">
                      <a:pos x="60" y="51"/>
                    </a:cxn>
                    <a:cxn ang="0">
                      <a:pos x="56" y="48"/>
                    </a:cxn>
                    <a:cxn ang="0">
                      <a:pos x="52" y="44"/>
                    </a:cxn>
                    <a:cxn ang="0">
                      <a:pos x="47" y="41"/>
                    </a:cxn>
                    <a:cxn ang="0">
                      <a:pos x="42" y="37"/>
                    </a:cxn>
                    <a:cxn ang="0">
                      <a:pos x="37" y="33"/>
                    </a:cxn>
                    <a:cxn ang="0">
                      <a:pos x="32" y="28"/>
                    </a:cxn>
                    <a:cxn ang="0">
                      <a:pos x="27" y="24"/>
                    </a:cxn>
                    <a:cxn ang="0">
                      <a:pos x="22" y="20"/>
                    </a:cxn>
                    <a:cxn ang="0">
                      <a:pos x="16" y="16"/>
                    </a:cxn>
                    <a:cxn ang="0">
                      <a:pos x="12" y="12"/>
                    </a:cxn>
                    <a:cxn ang="0">
                      <a:pos x="8" y="9"/>
                    </a:cxn>
                    <a:cxn ang="0">
                      <a:pos x="5" y="6"/>
                    </a:cxn>
                    <a:cxn ang="0">
                      <a:pos x="3" y="4"/>
                    </a:cxn>
                    <a:cxn ang="0">
                      <a:pos x="1" y="3"/>
                    </a:cxn>
                    <a:cxn ang="0">
                      <a:pos x="1" y="2"/>
                    </a:cxn>
                    <a:cxn ang="0">
                      <a:pos x="0" y="1"/>
                    </a:cxn>
                    <a:cxn ang="0">
                      <a:pos x="65" y="31"/>
                    </a:cxn>
                    <a:cxn ang="0">
                      <a:pos x="132" y="0"/>
                    </a:cxn>
                  </a:cxnLst>
                  <a:rect l="0" t="0" r="r" b="b"/>
                  <a:pathLst>
                    <a:path w="132" h="55">
                      <a:moveTo>
                        <a:pt x="132" y="0"/>
                      </a:moveTo>
                      <a:lnTo>
                        <a:pt x="66" y="55"/>
                      </a:lnTo>
                      <a:lnTo>
                        <a:pt x="65" y="54"/>
                      </a:lnTo>
                      <a:lnTo>
                        <a:pt x="63" y="53"/>
                      </a:lnTo>
                      <a:lnTo>
                        <a:pt x="62" y="52"/>
                      </a:lnTo>
                      <a:lnTo>
                        <a:pt x="60" y="51"/>
                      </a:lnTo>
                      <a:lnTo>
                        <a:pt x="56" y="48"/>
                      </a:lnTo>
                      <a:lnTo>
                        <a:pt x="52" y="44"/>
                      </a:lnTo>
                      <a:lnTo>
                        <a:pt x="47" y="41"/>
                      </a:lnTo>
                      <a:lnTo>
                        <a:pt x="42" y="37"/>
                      </a:lnTo>
                      <a:lnTo>
                        <a:pt x="37" y="33"/>
                      </a:lnTo>
                      <a:lnTo>
                        <a:pt x="32" y="28"/>
                      </a:lnTo>
                      <a:lnTo>
                        <a:pt x="27" y="24"/>
                      </a:lnTo>
                      <a:lnTo>
                        <a:pt x="22" y="20"/>
                      </a:lnTo>
                      <a:lnTo>
                        <a:pt x="16" y="16"/>
                      </a:lnTo>
                      <a:lnTo>
                        <a:pt x="12" y="12"/>
                      </a:lnTo>
                      <a:lnTo>
                        <a:pt x="8" y="9"/>
                      </a:lnTo>
                      <a:lnTo>
                        <a:pt x="5" y="6"/>
                      </a:lnTo>
                      <a:lnTo>
                        <a:pt x="3" y="4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65" y="31"/>
                      </a:lnTo>
                      <a:lnTo>
                        <a:pt x="13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4" name="Freeform 38"/>
                <p:cNvSpPr>
                  <a:spLocks noEditPoints="1"/>
                </p:cNvSpPr>
                <p:nvPr/>
              </p:nvSpPr>
              <p:spPr bwMode="auto">
                <a:xfrm>
                  <a:off x="4512" y="2369"/>
                  <a:ext cx="138" cy="61"/>
                </a:xfrm>
                <a:custGeom>
                  <a:avLst/>
                  <a:gdLst/>
                  <a:ahLst/>
                  <a:cxnLst>
                    <a:cxn ang="0">
                      <a:pos x="5397" y="58"/>
                    </a:cxn>
                    <a:cxn ang="0">
                      <a:pos x="2796" y="2360"/>
                    </a:cxn>
                    <a:cxn ang="0">
                      <a:pos x="2634" y="2345"/>
                    </a:cxn>
                    <a:cxn ang="0">
                      <a:pos x="2551" y="2280"/>
                    </a:cxn>
                    <a:cxn ang="0">
                      <a:pos x="2517" y="2237"/>
                    </a:cxn>
                    <a:cxn ang="0">
                      <a:pos x="2271" y="2082"/>
                    </a:cxn>
                    <a:cxn ang="0">
                      <a:pos x="2089" y="1911"/>
                    </a:cxn>
                    <a:cxn ang="0">
                      <a:pos x="1719" y="1634"/>
                    </a:cxn>
                    <a:cxn ang="0">
                      <a:pos x="1320" y="1290"/>
                    </a:cxn>
                    <a:cxn ang="0">
                      <a:pos x="1123" y="1151"/>
                    </a:cxn>
                    <a:cxn ang="0">
                      <a:pos x="719" y="840"/>
                    </a:cxn>
                    <a:cxn ang="0">
                      <a:pos x="539" y="669"/>
                    </a:cxn>
                    <a:cxn ang="0">
                      <a:pos x="243" y="417"/>
                    </a:cxn>
                    <a:cxn ang="0">
                      <a:pos x="199" y="369"/>
                    </a:cxn>
                    <a:cxn ang="0">
                      <a:pos x="94" y="287"/>
                    </a:cxn>
                    <a:cxn ang="0">
                      <a:pos x="95" y="275"/>
                    </a:cxn>
                    <a:cxn ang="0">
                      <a:pos x="25" y="116"/>
                    </a:cxn>
                    <a:cxn ang="0">
                      <a:pos x="2747" y="1234"/>
                    </a:cxn>
                    <a:cxn ang="0">
                      <a:pos x="5270" y="21"/>
                    </a:cxn>
                    <a:cxn ang="0">
                      <a:pos x="2665" y="1417"/>
                    </a:cxn>
                    <a:cxn ang="0">
                      <a:pos x="169" y="83"/>
                    </a:cxn>
                    <a:cxn ang="0">
                      <a:pos x="236" y="138"/>
                    </a:cxn>
                    <a:cxn ang="0">
                      <a:pos x="234" y="151"/>
                    </a:cxn>
                    <a:cxn ang="0">
                      <a:pos x="328" y="217"/>
                    </a:cxn>
                    <a:cxn ang="0">
                      <a:pos x="529" y="399"/>
                    </a:cxn>
                    <a:cxn ang="0">
                      <a:pos x="846" y="687"/>
                    </a:cxn>
                    <a:cxn ang="0">
                      <a:pos x="1049" y="830"/>
                    </a:cxn>
                    <a:cxn ang="0">
                      <a:pos x="1448" y="1136"/>
                    </a:cxn>
                    <a:cxn ang="0">
                      <a:pos x="1646" y="1327"/>
                    </a:cxn>
                    <a:cxn ang="0">
                      <a:pos x="2047" y="1636"/>
                    </a:cxn>
                    <a:cxn ang="0">
                      <a:pos x="2397" y="1928"/>
                    </a:cxn>
                    <a:cxn ang="0">
                      <a:pos x="2530" y="2019"/>
                    </a:cxn>
                    <a:cxn ang="0">
                      <a:pos x="2635" y="2079"/>
                    </a:cxn>
                    <a:cxn ang="0">
                      <a:pos x="2744" y="2179"/>
                    </a:cxn>
                    <a:cxn ang="0">
                      <a:pos x="2778" y="2195"/>
                    </a:cxn>
                    <a:cxn ang="0">
                      <a:pos x="5248" y="35"/>
                    </a:cxn>
                    <a:cxn ang="0">
                      <a:pos x="2748" y="1416"/>
                    </a:cxn>
                  </a:cxnLst>
                  <a:rect l="0" t="0" r="r" b="b"/>
                  <a:pathLst>
                    <a:path w="5424" h="2391">
                      <a:moveTo>
                        <a:pt x="5270" y="21"/>
                      </a:moveTo>
                      <a:cubicBezTo>
                        <a:pt x="5316" y="0"/>
                        <a:pt x="5370" y="15"/>
                        <a:pt x="5397" y="58"/>
                      </a:cubicBezTo>
                      <a:cubicBezTo>
                        <a:pt x="5424" y="100"/>
                        <a:pt x="5415" y="156"/>
                        <a:pt x="5377" y="188"/>
                      </a:cubicBezTo>
                      <a:lnTo>
                        <a:pt x="2796" y="2360"/>
                      </a:lnTo>
                      <a:cubicBezTo>
                        <a:pt x="2765" y="2386"/>
                        <a:pt x="2722" y="2391"/>
                        <a:pt x="2686" y="2372"/>
                      </a:cubicBezTo>
                      <a:lnTo>
                        <a:pt x="2634" y="2345"/>
                      </a:lnTo>
                      <a:cubicBezTo>
                        <a:pt x="2628" y="2342"/>
                        <a:pt x="2622" y="2338"/>
                        <a:pt x="2616" y="2334"/>
                      </a:cubicBezTo>
                      <a:lnTo>
                        <a:pt x="2551" y="2280"/>
                      </a:lnTo>
                      <a:lnTo>
                        <a:pt x="2491" y="2218"/>
                      </a:lnTo>
                      <a:lnTo>
                        <a:pt x="2517" y="2237"/>
                      </a:lnTo>
                      <a:lnTo>
                        <a:pt x="2438" y="2197"/>
                      </a:lnTo>
                      <a:lnTo>
                        <a:pt x="2271" y="2082"/>
                      </a:lnTo>
                      <a:cubicBezTo>
                        <a:pt x="2267" y="2079"/>
                        <a:pt x="2263" y="2076"/>
                        <a:pt x="2259" y="2072"/>
                      </a:cubicBezTo>
                      <a:lnTo>
                        <a:pt x="2089" y="1911"/>
                      </a:lnTo>
                      <a:lnTo>
                        <a:pt x="1931" y="1798"/>
                      </a:lnTo>
                      <a:lnTo>
                        <a:pt x="1719" y="1634"/>
                      </a:lnTo>
                      <a:lnTo>
                        <a:pt x="1525" y="1486"/>
                      </a:lnTo>
                      <a:lnTo>
                        <a:pt x="1320" y="1290"/>
                      </a:lnTo>
                      <a:lnTo>
                        <a:pt x="1332" y="1299"/>
                      </a:lnTo>
                      <a:lnTo>
                        <a:pt x="1123" y="1151"/>
                      </a:lnTo>
                      <a:lnTo>
                        <a:pt x="922" y="984"/>
                      </a:lnTo>
                      <a:lnTo>
                        <a:pt x="719" y="840"/>
                      </a:lnTo>
                      <a:cubicBezTo>
                        <a:pt x="715" y="838"/>
                        <a:pt x="712" y="835"/>
                        <a:pt x="708" y="831"/>
                      </a:cubicBezTo>
                      <a:lnTo>
                        <a:pt x="539" y="669"/>
                      </a:lnTo>
                      <a:lnTo>
                        <a:pt x="400" y="552"/>
                      </a:lnTo>
                      <a:lnTo>
                        <a:pt x="243" y="417"/>
                      </a:lnTo>
                      <a:lnTo>
                        <a:pt x="184" y="356"/>
                      </a:lnTo>
                      <a:lnTo>
                        <a:pt x="199" y="369"/>
                      </a:lnTo>
                      <a:lnTo>
                        <a:pt x="121" y="315"/>
                      </a:lnTo>
                      <a:cubicBezTo>
                        <a:pt x="110" y="308"/>
                        <a:pt x="101" y="298"/>
                        <a:pt x="94" y="287"/>
                      </a:cubicBezTo>
                      <a:lnTo>
                        <a:pt x="67" y="247"/>
                      </a:lnTo>
                      <a:lnTo>
                        <a:pt x="95" y="275"/>
                      </a:lnTo>
                      <a:lnTo>
                        <a:pt x="56" y="248"/>
                      </a:lnTo>
                      <a:cubicBezTo>
                        <a:pt x="13" y="218"/>
                        <a:pt x="0" y="161"/>
                        <a:pt x="25" y="116"/>
                      </a:cubicBezTo>
                      <a:cubicBezTo>
                        <a:pt x="51" y="71"/>
                        <a:pt x="106" y="53"/>
                        <a:pt x="153" y="74"/>
                      </a:cubicBezTo>
                      <a:lnTo>
                        <a:pt x="2747" y="1234"/>
                      </a:lnTo>
                      <a:lnTo>
                        <a:pt x="2664" y="1235"/>
                      </a:lnTo>
                      <a:lnTo>
                        <a:pt x="5270" y="21"/>
                      </a:lnTo>
                      <a:close/>
                      <a:moveTo>
                        <a:pt x="2748" y="1416"/>
                      </a:moveTo>
                      <a:cubicBezTo>
                        <a:pt x="2722" y="1429"/>
                        <a:pt x="2692" y="1429"/>
                        <a:pt x="2665" y="1417"/>
                      </a:cubicBezTo>
                      <a:lnTo>
                        <a:pt x="72" y="257"/>
                      </a:lnTo>
                      <a:lnTo>
                        <a:pt x="169" y="83"/>
                      </a:lnTo>
                      <a:lnTo>
                        <a:pt x="208" y="110"/>
                      </a:lnTo>
                      <a:cubicBezTo>
                        <a:pt x="219" y="118"/>
                        <a:pt x="228" y="127"/>
                        <a:pt x="236" y="138"/>
                      </a:cubicBezTo>
                      <a:lnTo>
                        <a:pt x="262" y="179"/>
                      </a:lnTo>
                      <a:lnTo>
                        <a:pt x="234" y="151"/>
                      </a:lnTo>
                      <a:lnTo>
                        <a:pt x="313" y="205"/>
                      </a:lnTo>
                      <a:cubicBezTo>
                        <a:pt x="318" y="208"/>
                        <a:pt x="323" y="213"/>
                        <a:pt x="328" y="217"/>
                      </a:cubicBezTo>
                      <a:lnTo>
                        <a:pt x="373" y="265"/>
                      </a:lnTo>
                      <a:lnTo>
                        <a:pt x="529" y="399"/>
                      </a:lnTo>
                      <a:lnTo>
                        <a:pt x="677" y="525"/>
                      </a:lnTo>
                      <a:lnTo>
                        <a:pt x="846" y="687"/>
                      </a:lnTo>
                      <a:lnTo>
                        <a:pt x="835" y="678"/>
                      </a:lnTo>
                      <a:lnTo>
                        <a:pt x="1049" y="830"/>
                      </a:lnTo>
                      <a:lnTo>
                        <a:pt x="1239" y="988"/>
                      </a:lnTo>
                      <a:lnTo>
                        <a:pt x="1448" y="1136"/>
                      </a:lnTo>
                      <a:cubicBezTo>
                        <a:pt x="1452" y="1139"/>
                        <a:pt x="1456" y="1142"/>
                        <a:pt x="1459" y="1146"/>
                      </a:cubicBezTo>
                      <a:lnTo>
                        <a:pt x="1646" y="1327"/>
                      </a:lnTo>
                      <a:lnTo>
                        <a:pt x="1842" y="1476"/>
                      </a:lnTo>
                      <a:lnTo>
                        <a:pt x="2047" y="1636"/>
                      </a:lnTo>
                      <a:lnTo>
                        <a:pt x="2228" y="1766"/>
                      </a:lnTo>
                      <a:lnTo>
                        <a:pt x="2397" y="1928"/>
                      </a:lnTo>
                      <a:lnTo>
                        <a:pt x="2385" y="1918"/>
                      </a:lnTo>
                      <a:lnTo>
                        <a:pt x="2530" y="2019"/>
                      </a:lnTo>
                      <a:lnTo>
                        <a:pt x="2609" y="2060"/>
                      </a:lnTo>
                      <a:cubicBezTo>
                        <a:pt x="2618" y="2065"/>
                        <a:pt x="2627" y="2071"/>
                        <a:pt x="2635" y="2079"/>
                      </a:cubicBezTo>
                      <a:lnTo>
                        <a:pt x="2678" y="2126"/>
                      </a:lnTo>
                      <a:lnTo>
                        <a:pt x="2744" y="2179"/>
                      </a:lnTo>
                      <a:lnTo>
                        <a:pt x="2726" y="2168"/>
                      </a:lnTo>
                      <a:lnTo>
                        <a:pt x="2778" y="2195"/>
                      </a:lnTo>
                      <a:lnTo>
                        <a:pt x="2668" y="2207"/>
                      </a:lnTo>
                      <a:lnTo>
                        <a:pt x="5248" y="35"/>
                      </a:lnTo>
                      <a:lnTo>
                        <a:pt x="5355" y="202"/>
                      </a:lnTo>
                      <a:lnTo>
                        <a:pt x="2748" y="14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39"/>
                <p:cNvSpPr>
                  <a:spLocks/>
                </p:cNvSpPr>
                <p:nvPr/>
              </p:nvSpPr>
              <p:spPr bwMode="auto">
                <a:xfrm>
                  <a:off x="4578" y="2415"/>
                  <a:ext cx="60" cy="45"/>
                </a:xfrm>
                <a:custGeom>
                  <a:avLst/>
                  <a:gdLst/>
                  <a:ahLst/>
                  <a:cxnLst>
                    <a:cxn ang="0">
                      <a:pos x="60" y="45"/>
                    </a:cxn>
                    <a:cxn ang="0">
                      <a:pos x="0" y="22"/>
                    </a:cxn>
                    <a:cxn ang="0">
                      <a:pos x="60" y="0"/>
                    </a:cxn>
                    <a:cxn ang="0">
                      <a:pos x="60" y="45"/>
                    </a:cxn>
                  </a:cxnLst>
                  <a:rect l="0" t="0" r="r" b="b"/>
                  <a:pathLst>
                    <a:path w="60" h="45">
                      <a:moveTo>
                        <a:pt x="60" y="45"/>
                      </a:moveTo>
                      <a:lnTo>
                        <a:pt x="0" y="22"/>
                      </a:lnTo>
                      <a:lnTo>
                        <a:pt x="60" y="0"/>
                      </a:lnTo>
                      <a:lnTo>
                        <a:pt x="60" y="4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40"/>
                <p:cNvSpPr>
                  <a:spLocks noEditPoints="1"/>
                </p:cNvSpPr>
                <p:nvPr/>
              </p:nvSpPr>
              <p:spPr bwMode="auto">
                <a:xfrm>
                  <a:off x="4576" y="2412"/>
                  <a:ext cx="65" cy="51"/>
                </a:xfrm>
                <a:custGeom>
                  <a:avLst/>
                  <a:gdLst/>
                  <a:ahLst/>
                  <a:cxnLst>
                    <a:cxn ang="0">
                      <a:pos x="2552" y="1905"/>
                    </a:cxn>
                    <a:cxn ang="0">
                      <a:pos x="2509" y="1988"/>
                    </a:cxn>
                    <a:cxn ang="0">
                      <a:pos x="2417" y="1999"/>
                    </a:cxn>
                    <a:cxn ang="0">
                      <a:pos x="65" y="1099"/>
                    </a:cxn>
                    <a:cxn ang="0">
                      <a:pos x="0" y="1005"/>
                    </a:cxn>
                    <a:cxn ang="0">
                      <a:pos x="65" y="912"/>
                    </a:cxn>
                    <a:cxn ang="0">
                      <a:pos x="2417" y="12"/>
                    </a:cxn>
                    <a:cxn ang="0">
                      <a:pos x="2509" y="23"/>
                    </a:cxn>
                    <a:cxn ang="0">
                      <a:pos x="2552" y="105"/>
                    </a:cxn>
                    <a:cxn ang="0">
                      <a:pos x="2552" y="1905"/>
                    </a:cxn>
                    <a:cxn ang="0">
                      <a:pos x="2352" y="105"/>
                    </a:cxn>
                    <a:cxn ang="0">
                      <a:pos x="2488" y="199"/>
                    </a:cxn>
                    <a:cxn ang="0">
                      <a:pos x="136" y="1099"/>
                    </a:cxn>
                    <a:cxn ang="0">
                      <a:pos x="136" y="912"/>
                    </a:cxn>
                    <a:cxn ang="0">
                      <a:pos x="2488" y="1812"/>
                    </a:cxn>
                    <a:cxn ang="0">
                      <a:pos x="2352" y="1905"/>
                    </a:cxn>
                    <a:cxn ang="0">
                      <a:pos x="2352" y="105"/>
                    </a:cxn>
                  </a:cxnLst>
                  <a:rect l="0" t="0" r="r" b="b"/>
                  <a:pathLst>
                    <a:path w="2552" h="2011">
                      <a:moveTo>
                        <a:pt x="2552" y="1905"/>
                      </a:moveTo>
                      <a:cubicBezTo>
                        <a:pt x="2552" y="1938"/>
                        <a:pt x="2536" y="1969"/>
                        <a:pt x="2509" y="1988"/>
                      </a:cubicBezTo>
                      <a:cubicBezTo>
                        <a:pt x="2482" y="2007"/>
                        <a:pt x="2447" y="2011"/>
                        <a:pt x="2417" y="1999"/>
                      </a:cubicBezTo>
                      <a:lnTo>
                        <a:pt x="65" y="1099"/>
                      </a:lnTo>
                      <a:cubicBezTo>
                        <a:pt x="26" y="1084"/>
                        <a:pt x="0" y="1047"/>
                        <a:pt x="0" y="1005"/>
                      </a:cubicBezTo>
                      <a:cubicBezTo>
                        <a:pt x="0" y="964"/>
                        <a:pt x="26" y="927"/>
                        <a:pt x="65" y="912"/>
                      </a:cubicBezTo>
                      <a:lnTo>
                        <a:pt x="2417" y="12"/>
                      </a:lnTo>
                      <a:cubicBezTo>
                        <a:pt x="2447" y="0"/>
                        <a:pt x="2482" y="4"/>
                        <a:pt x="2509" y="23"/>
                      </a:cubicBezTo>
                      <a:cubicBezTo>
                        <a:pt x="2536" y="42"/>
                        <a:pt x="2552" y="73"/>
                        <a:pt x="2552" y="105"/>
                      </a:cubicBezTo>
                      <a:lnTo>
                        <a:pt x="2552" y="1905"/>
                      </a:lnTo>
                      <a:close/>
                      <a:moveTo>
                        <a:pt x="2352" y="105"/>
                      </a:moveTo>
                      <a:lnTo>
                        <a:pt x="2488" y="199"/>
                      </a:lnTo>
                      <a:lnTo>
                        <a:pt x="136" y="1099"/>
                      </a:lnTo>
                      <a:lnTo>
                        <a:pt x="136" y="912"/>
                      </a:lnTo>
                      <a:lnTo>
                        <a:pt x="2488" y="1812"/>
                      </a:lnTo>
                      <a:lnTo>
                        <a:pt x="2352" y="1905"/>
                      </a:lnTo>
                      <a:lnTo>
                        <a:pt x="2352" y="10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41"/>
                <p:cNvSpPr>
                  <a:spLocks/>
                </p:cNvSpPr>
                <p:nvPr/>
              </p:nvSpPr>
              <p:spPr bwMode="auto">
                <a:xfrm>
                  <a:off x="4624" y="2414"/>
                  <a:ext cx="36" cy="47"/>
                </a:xfrm>
                <a:custGeom>
                  <a:avLst/>
                  <a:gdLst/>
                  <a:ahLst/>
                  <a:cxnLst>
                    <a:cxn ang="0">
                      <a:pos x="0" y="924"/>
                    </a:cxn>
                    <a:cxn ang="0">
                      <a:pos x="700" y="0"/>
                    </a:cxn>
                    <a:cxn ang="0">
                      <a:pos x="700" y="0"/>
                    </a:cxn>
                    <a:cxn ang="0">
                      <a:pos x="700" y="0"/>
                    </a:cxn>
                    <a:cxn ang="0">
                      <a:pos x="1400" y="924"/>
                    </a:cxn>
                    <a:cxn ang="0">
                      <a:pos x="1400" y="924"/>
                    </a:cxn>
                    <a:cxn ang="0">
                      <a:pos x="700" y="1848"/>
                    </a:cxn>
                    <a:cxn ang="0">
                      <a:pos x="700" y="1848"/>
                    </a:cxn>
                    <a:cxn ang="0">
                      <a:pos x="700" y="1848"/>
                    </a:cxn>
                    <a:cxn ang="0">
                      <a:pos x="0" y="924"/>
                    </a:cxn>
                  </a:cxnLst>
                  <a:rect l="0" t="0" r="r" b="b"/>
                  <a:pathLst>
                    <a:path w="1400" h="1848">
                      <a:moveTo>
                        <a:pt x="0" y="924"/>
                      </a:moveTo>
                      <a:cubicBezTo>
                        <a:pt x="0" y="414"/>
                        <a:pt x="314" y="0"/>
                        <a:pt x="700" y="0"/>
                      </a:cubicBezTo>
                      <a:cubicBezTo>
                        <a:pt x="700" y="0"/>
                        <a:pt x="700" y="0"/>
                        <a:pt x="700" y="0"/>
                      </a:cubicBezTo>
                      <a:lnTo>
                        <a:pt x="700" y="0"/>
                      </a:lnTo>
                      <a:cubicBezTo>
                        <a:pt x="1087" y="0"/>
                        <a:pt x="1400" y="414"/>
                        <a:pt x="1400" y="924"/>
                      </a:cubicBezTo>
                      <a:lnTo>
                        <a:pt x="1400" y="924"/>
                      </a:lnTo>
                      <a:cubicBezTo>
                        <a:pt x="1400" y="1435"/>
                        <a:pt x="1087" y="1848"/>
                        <a:pt x="700" y="1848"/>
                      </a:cubicBezTo>
                      <a:cubicBezTo>
                        <a:pt x="700" y="1848"/>
                        <a:pt x="700" y="1848"/>
                        <a:pt x="700" y="1848"/>
                      </a:cubicBezTo>
                      <a:lnTo>
                        <a:pt x="700" y="1848"/>
                      </a:lnTo>
                      <a:cubicBezTo>
                        <a:pt x="314" y="1848"/>
                        <a:pt x="0" y="1435"/>
                        <a:pt x="0" y="924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42"/>
                <p:cNvSpPr>
                  <a:spLocks noEditPoints="1"/>
                </p:cNvSpPr>
                <p:nvPr/>
              </p:nvSpPr>
              <p:spPr bwMode="auto">
                <a:xfrm>
                  <a:off x="4622" y="2411"/>
                  <a:ext cx="40" cy="52"/>
                </a:xfrm>
                <a:custGeom>
                  <a:avLst/>
                  <a:gdLst/>
                  <a:ahLst/>
                  <a:cxnLst>
                    <a:cxn ang="0">
                      <a:pos x="0" y="22"/>
                    </a:cxn>
                    <a:cxn ang="0">
                      <a:pos x="1" y="18"/>
                    </a:cxn>
                    <a:cxn ang="0">
                      <a:pos x="4" y="10"/>
                    </a:cxn>
                    <a:cxn ang="0">
                      <a:pos x="8" y="6"/>
                    </a:cxn>
                    <a:cxn ang="0">
                      <a:pos x="11" y="3"/>
                    </a:cxn>
                    <a:cxn ang="0">
                      <a:pos x="15" y="1"/>
                    </a:cxn>
                    <a:cxn ang="0">
                      <a:pos x="19" y="0"/>
                    </a:cxn>
                    <a:cxn ang="0">
                      <a:pos x="23" y="1"/>
                    </a:cxn>
                    <a:cxn ang="0">
                      <a:pos x="27" y="2"/>
                    </a:cxn>
                    <a:cxn ang="0">
                      <a:pos x="31" y="4"/>
                    </a:cxn>
                    <a:cxn ang="0">
                      <a:pos x="34" y="7"/>
                    </a:cxn>
                    <a:cxn ang="0">
                      <a:pos x="38" y="14"/>
                    </a:cxn>
                    <a:cxn ang="0">
                      <a:pos x="40" y="20"/>
                    </a:cxn>
                    <a:cxn ang="0">
                      <a:pos x="40" y="25"/>
                    </a:cxn>
                    <a:cxn ang="0">
                      <a:pos x="40" y="30"/>
                    </a:cxn>
                    <a:cxn ang="0">
                      <a:pos x="39" y="35"/>
                    </a:cxn>
                    <a:cxn ang="0">
                      <a:pos x="36" y="43"/>
                    </a:cxn>
                    <a:cxn ang="0">
                      <a:pos x="33" y="47"/>
                    </a:cxn>
                    <a:cxn ang="0">
                      <a:pos x="29" y="50"/>
                    </a:cxn>
                    <a:cxn ang="0">
                      <a:pos x="25" y="51"/>
                    </a:cxn>
                    <a:cxn ang="0">
                      <a:pos x="21" y="52"/>
                    </a:cxn>
                    <a:cxn ang="0">
                      <a:pos x="17" y="52"/>
                    </a:cxn>
                    <a:cxn ang="0">
                      <a:pos x="13" y="51"/>
                    </a:cxn>
                    <a:cxn ang="0">
                      <a:pos x="9" y="48"/>
                    </a:cxn>
                    <a:cxn ang="0">
                      <a:pos x="6" y="45"/>
                    </a:cxn>
                    <a:cxn ang="0">
                      <a:pos x="2" y="39"/>
                    </a:cxn>
                    <a:cxn ang="0">
                      <a:pos x="0" y="33"/>
                    </a:cxn>
                    <a:cxn ang="0">
                      <a:pos x="0" y="28"/>
                    </a:cxn>
                    <a:cxn ang="0">
                      <a:pos x="5" y="30"/>
                    </a:cxn>
                    <a:cxn ang="0">
                      <a:pos x="6" y="34"/>
                    </a:cxn>
                    <a:cxn ang="0">
                      <a:pos x="8" y="40"/>
                    </a:cxn>
                    <a:cxn ang="0">
                      <a:pos x="11" y="43"/>
                    </a:cxn>
                    <a:cxn ang="0">
                      <a:pos x="14" y="45"/>
                    </a:cxn>
                    <a:cxn ang="0">
                      <a:pos x="16" y="47"/>
                    </a:cxn>
                    <a:cxn ang="0">
                      <a:pos x="19" y="47"/>
                    </a:cxn>
                    <a:cxn ang="0">
                      <a:pos x="22" y="47"/>
                    </a:cxn>
                    <a:cxn ang="0">
                      <a:pos x="25" y="46"/>
                    </a:cxn>
                    <a:cxn ang="0">
                      <a:pos x="28" y="44"/>
                    </a:cxn>
                    <a:cxn ang="0">
                      <a:pos x="30" y="42"/>
                    </a:cxn>
                    <a:cxn ang="0">
                      <a:pos x="33" y="37"/>
                    </a:cxn>
                    <a:cxn ang="0">
                      <a:pos x="35" y="32"/>
                    </a:cxn>
                    <a:cxn ang="0">
                      <a:pos x="35" y="27"/>
                    </a:cxn>
                    <a:cxn ang="0">
                      <a:pos x="35" y="23"/>
                    </a:cxn>
                    <a:cxn ang="0">
                      <a:pos x="34" y="19"/>
                    </a:cxn>
                    <a:cxn ang="0">
                      <a:pos x="32" y="13"/>
                    </a:cxn>
                    <a:cxn ang="0">
                      <a:pos x="29" y="9"/>
                    </a:cxn>
                    <a:cxn ang="0">
                      <a:pos x="26" y="7"/>
                    </a:cxn>
                    <a:cxn ang="0">
                      <a:pos x="24" y="6"/>
                    </a:cxn>
                    <a:cxn ang="0">
                      <a:pos x="21" y="5"/>
                    </a:cxn>
                    <a:cxn ang="0">
                      <a:pos x="18" y="6"/>
                    </a:cxn>
                    <a:cxn ang="0">
                      <a:pos x="15" y="6"/>
                    </a:cxn>
                    <a:cxn ang="0">
                      <a:pos x="12" y="8"/>
                    </a:cxn>
                    <a:cxn ang="0">
                      <a:pos x="10" y="11"/>
                    </a:cxn>
                    <a:cxn ang="0">
                      <a:pos x="7" y="16"/>
                    </a:cxn>
                    <a:cxn ang="0">
                      <a:pos x="5" y="21"/>
                    </a:cxn>
                    <a:cxn ang="0">
                      <a:pos x="5" y="25"/>
                    </a:cxn>
                  </a:cxnLst>
                  <a:rect l="0" t="0" r="r" b="b"/>
                  <a:pathLst>
                    <a:path w="40" h="52">
                      <a:moveTo>
                        <a:pt x="0" y="26"/>
                      </a:moveTo>
                      <a:lnTo>
                        <a:pt x="0" y="25"/>
                      </a:lnTo>
                      <a:lnTo>
                        <a:pt x="0" y="24"/>
                      </a:lnTo>
                      <a:lnTo>
                        <a:pt x="0" y="22"/>
                      </a:lnTo>
                      <a:lnTo>
                        <a:pt x="0" y="21"/>
                      </a:lnTo>
                      <a:lnTo>
                        <a:pt x="0" y="20"/>
                      </a:lnTo>
                      <a:lnTo>
                        <a:pt x="1" y="19"/>
                      </a:lnTo>
                      <a:lnTo>
                        <a:pt x="1" y="18"/>
                      </a:lnTo>
                      <a:lnTo>
                        <a:pt x="1" y="16"/>
                      </a:lnTo>
                      <a:lnTo>
                        <a:pt x="2" y="14"/>
                      </a:lnTo>
                      <a:lnTo>
                        <a:pt x="3" y="12"/>
                      </a:lnTo>
                      <a:lnTo>
                        <a:pt x="4" y="10"/>
                      </a:lnTo>
                      <a:lnTo>
                        <a:pt x="5" y="8"/>
                      </a:lnTo>
                      <a:lnTo>
                        <a:pt x="6" y="7"/>
                      </a:lnTo>
                      <a:lnTo>
                        <a:pt x="7" y="7"/>
                      </a:lnTo>
                      <a:lnTo>
                        <a:pt x="8" y="6"/>
                      </a:lnTo>
                      <a:lnTo>
                        <a:pt x="8" y="5"/>
                      </a:lnTo>
                      <a:lnTo>
                        <a:pt x="9" y="4"/>
                      </a:lnTo>
                      <a:lnTo>
                        <a:pt x="10" y="4"/>
                      </a:lnTo>
                      <a:lnTo>
                        <a:pt x="11" y="3"/>
                      </a:lnTo>
                      <a:lnTo>
                        <a:pt x="12" y="2"/>
                      </a:lnTo>
                      <a:lnTo>
                        <a:pt x="13" y="2"/>
                      </a:lnTo>
                      <a:lnTo>
                        <a:pt x="14" y="2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7" y="1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2" y="0"/>
                      </a:lnTo>
                      <a:lnTo>
                        <a:pt x="23" y="1"/>
                      </a:lnTo>
                      <a:lnTo>
                        <a:pt x="24" y="1"/>
                      </a:lnTo>
                      <a:lnTo>
                        <a:pt x="25" y="1"/>
                      </a:lnTo>
                      <a:lnTo>
                        <a:pt x="26" y="1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9" y="3"/>
                      </a:lnTo>
                      <a:lnTo>
                        <a:pt x="30" y="4"/>
                      </a:lnTo>
                      <a:lnTo>
                        <a:pt x="31" y="4"/>
                      </a:lnTo>
                      <a:lnTo>
                        <a:pt x="32" y="5"/>
                      </a:lnTo>
                      <a:lnTo>
                        <a:pt x="32" y="6"/>
                      </a:lnTo>
                      <a:lnTo>
                        <a:pt x="33" y="6"/>
                      </a:lnTo>
                      <a:lnTo>
                        <a:pt x="34" y="7"/>
                      </a:lnTo>
                      <a:lnTo>
                        <a:pt x="35" y="8"/>
                      </a:lnTo>
                      <a:lnTo>
                        <a:pt x="36" y="10"/>
                      </a:lnTo>
                      <a:lnTo>
                        <a:pt x="37" y="12"/>
                      </a:lnTo>
                      <a:lnTo>
                        <a:pt x="38" y="14"/>
                      </a:lnTo>
                      <a:lnTo>
                        <a:pt x="39" y="16"/>
                      </a:lnTo>
                      <a:lnTo>
                        <a:pt x="39" y="18"/>
                      </a:lnTo>
                      <a:lnTo>
                        <a:pt x="40" y="19"/>
                      </a:lnTo>
                      <a:lnTo>
                        <a:pt x="40" y="20"/>
                      </a:lnTo>
                      <a:lnTo>
                        <a:pt x="40" y="21"/>
                      </a:lnTo>
                      <a:lnTo>
                        <a:pt x="40" y="22"/>
                      </a:lnTo>
                      <a:lnTo>
                        <a:pt x="40" y="24"/>
                      </a:lnTo>
                      <a:lnTo>
                        <a:pt x="40" y="25"/>
                      </a:lnTo>
                      <a:lnTo>
                        <a:pt x="40" y="26"/>
                      </a:lnTo>
                      <a:lnTo>
                        <a:pt x="40" y="28"/>
                      </a:lnTo>
                      <a:lnTo>
                        <a:pt x="40" y="29"/>
                      </a:lnTo>
                      <a:lnTo>
                        <a:pt x="40" y="30"/>
                      </a:lnTo>
                      <a:lnTo>
                        <a:pt x="40" y="31"/>
                      </a:lnTo>
                      <a:lnTo>
                        <a:pt x="40" y="33"/>
                      </a:lnTo>
                      <a:lnTo>
                        <a:pt x="40" y="34"/>
                      </a:lnTo>
                      <a:lnTo>
                        <a:pt x="39" y="35"/>
                      </a:lnTo>
                      <a:lnTo>
                        <a:pt x="39" y="36"/>
                      </a:lnTo>
                      <a:lnTo>
                        <a:pt x="38" y="38"/>
                      </a:lnTo>
                      <a:lnTo>
                        <a:pt x="37" y="41"/>
                      </a:lnTo>
                      <a:lnTo>
                        <a:pt x="36" y="43"/>
                      </a:lnTo>
                      <a:lnTo>
                        <a:pt x="35" y="44"/>
                      </a:lnTo>
                      <a:lnTo>
                        <a:pt x="34" y="45"/>
                      </a:lnTo>
                      <a:lnTo>
                        <a:pt x="33" y="46"/>
                      </a:lnTo>
                      <a:lnTo>
                        <a:pt x="33" y="47"/>
                      </a:lnTo>
                      <a:lnTo>
                        <a:pt x="32" y="48"/>
                      </a:lnTo>
                      <a:lnTo>
                        <a:pt x="31" y="48"/>
                      </a:lnTo>
                      <a:lnTo>
                        <a:pt x="30" y="49"/>
                      </a:lnTo>
                      <a:lnTo>
                        <a:pt x="29" y="50"/>
                      </a:lnTo>
                      <a:lnTo>
                        <a:pt x="28" y="50"/>
                      </a:lnTo>
                      <a:lnTo>
                        <a:pt x="27" y="51"/>
                      </a:lnTo>
                      <a:lnTo>
                        <a:pt x="26" y="51"/>
                      </a:lnTo>
                      <a:lnTo>
                        <a:pt x="25" y="51"/>
                      </a:lnTo>
                      <a:lnTo>
                        <a:pt x="24" y="52"/>
                      </a:lnTo>
                      <a:lnTo>
                        <a:pt x="23" y="52"/>
                      </a:lnTo>
                      <a:lnTo>
                        <a:pt x="22" y="52"/>
                      </a:lnTo>
                      <a:lnTo>
                        <a:pt x="21" y="52"/>
                      </a:lnTo>
                      <a:lnTo>
                        <a:pt x="20" y="52"/>
                      </a:lnTo>
                      <a:lnTo>
                        <a:pt x="19" y="52"/>
                      </a:lnTo>
                      <a:lnTo>
                        <a:pt x="18" y="52"/>
                      </a:lnTo>
                      <a:lnTo>
                        <a:pt x="17" y="52"/>
                      </a:lnTo>
                      <a:lnTo>
                        <a:pt x="16" y="52"/>
                      </a:lnTo>
                      <a:lnTo>
                        <a:pt x="15" y="52"/>
                      </a:lnTo>
                      <a:lnTo>
                        <a:pt x="14" y="51"/>
                      </a:lnTo>
                      <a:lnTo>
                        <a:pt x="13" y="51"/>
                      </a:lnTo>
                      <a:lnTo>
                        <a:pt x="12" y="50"/>
                      </a:lnTo>
                      <a:lnTo>
                        <a:pt x="11" y="50"/>
                      </a:lnTo>
                      <a:lnTo>
                        <a:pt x="10" y="49"/>
                      </a:lnTo>
                      <a:lnTo>
                        <a:pt x="9" y="48"/>
                      </a:lnTo>
                      <a:lnTo>
                        <a:pt x="8" y="48"/>
                      </a:lnTo>
                      <a:lnTo>
                        <a:pt x="8" y="47"/>
                      </a:lnTo>
                      <a:lnTo>
                        <a:pt x="7" y="46"/>
                      </a:lnTo>
                      <a:lnTo>
                        <a:pt x="6" y="45"/>
                      </a:lnTo>
                      <a:lnTo>
                        <a:pt x="5" y="45"/>
                      </a:lnTo>
                      <a:lnTo>
                        <a:pt x="4" y="43"/>
                      </a:lnTo>
                      <a:lnTo>
                        <a:pt x="3" y="41"/>
                      </a:lnTo>
                      <a:lnTo>
                        <a:pt x="2" y="39"/>
                      </a:lnTo>
                      <a:lnTo>
                        <a:pt x="1" y="36"/>
                      </a:lnTo>
                      <a:lnTo>
                        <a:pt x="1" y="35"/>
                      </a:lnTo>
                      <a:lnTo>
                        <a:pt x="1" y="34"/>
                      </a:lnTo>
                      <a:lnTo>
                        <a:pt x="0" y="33"/>
                      </a:lnTo>
                      <a:lnTo>
                        <a:pt x="0" y="32"/>
                      </a:lnTo>
                      <a:lnTo>
                        <a:pt x="0" y="30"/>
                      </a:lnTo>
                      <a:lnTo>
                        <a:pt x="0" y="29"/>
                      </a:lnTo>
                      <a:lnTo>
                        <a:pt x="0" y="28"/>
                      </a:lnTo>
                      <a:lnTo>
                        <a:pt x="0" y="26"/>
                      </a:lnTo>
                      <a:close/>
                      <a:moveTo>
                        <a:pt x="5" y="27"/>
                      </a:moveTo>
                      <a:lnTo>
                        <a:pt x="5" y="28"/>
                      </a:lnTo>
                      <a:lnTo>
                        <a:pt x="5" y="30"/>
                      </a:lnTo>
                      <a:lnTo>
                        <a:pt x="5" y="31"/>
                      </a:lnTo>
                      <a:lnTo>
                        <a:pt x="5" y="32"/>
                      </a:lnTo>
                      <a:lnTo>
                        <a:pt x="6" y="33"/>
                      </a:lnTo>
                      <a:lnTo>
                        <a:pt x="6" y="34"/>
                      </a:lnTo>
                      <a:lnTo>
                        <a:pt x="6" y="35"/>
                      </a:lnTo>
                      <a:lnTo>
                        <a:pt x="7" y="36"/>
                      </a:lnTo>
                      <a:lnTo>
                        <a:pt x="8" y="38"/>
                      </a:lnTo>
                      <a:lnTo>
                        <a:pt x="8" y="40"/>
                      </a:lnTo>
                      <a:lnTo>
                        <a:pt x="9" y="41"/>
                      </a:lnTo>
                      <a:lnTo>
                        <a:pt x="10" y="42"/>
                      </a:lnTo>
                      <a:lnTo>
                        <a:pt x="11" y="43"/>
                      </a:lnTo>
                      <a:lnTo>
                        <a:pt x="11" y="43"/>
                      </a:lnTo>
                      <a:lnTo>
                        <a:pt x="12" y="44"/>
                      </a:lnTo>
                      <a:lnTo>
                        <a:pt x="12" y="44"/>
                      </a:lnTo>
                      <a:lnTo>
                        <a:pt x="13" y="45"/>
                      </a:lnTo>
                      <a:lnTo>
                        <a:pt x="14" y="45"/>
                      </a:lnTo>
                      <a:lnTo>
                        <a:pt x="14" y="46"/>
                      </a:lnTo>
                      <a:lnTo>
                        <a:pt x="15" y="46"/>
                      </a:lnTo>
                      <a:lnTo>
                        <a:pt x="16" y="46"/>
                      </a:lnTo>
                      <a:lnTo>
                        <a:pt x="16" y="47"/>
                      </a:lnTo>
                      <a:lnTo>
                        <a:pt x="17" y="47"/>
                      </a:lnTo>
                      <a:lnTo>
                        <a:pt x="18" y="47"/>
                      </a:lnTo>
                      <a:lnTo>
                        <a:pt x="18" y="47"/>
                      </a:lnTo>
                      <a:lnTo>
                        <a:pt x="19" y="47"/>
                      </a:lnTo>
                      <a:lnTo>
                        <a:pt x="20" y="47"/>
                      </a:lnTo>
                      <a:lnTo>
                        <a:pt x="21" y="47"/>
                      </a:lnTo>
                      <a:lnTo>
                        <a:pt x="21" y="47"/>
                      </a:lnTo>
                      <a:lnTo>
                        <a:pt x="22" y="47"/>
                      </a:lnTo>
                      <a:lnTo>
                        <a:pt x="23" y="47"/>
                      </a:lnTo>
                      <a:lnTo>
                        <a:pt x="24" y="47"/>
                      </a:lnTo>
                      <a:lnTo>
                        <a:pt x="24" y="46"/>
                      </a:lnTo>
                      <a:lnTo>
                        <a:pt x="25" y="46"/>
                      </a:lnTo>
                      <a:lnTo>
                        <a:pt x="26" y="46"/>
                      </a:lnTo>
                      <a:lnTo>
                        <a:pt x="26" y="45"/>
                      </a:lnTo>
                      <a:lnTo>
                        <a:pt x="27" y="45"/>
                      </a:lnTo>
                      <a:lnTo>
                        <a:pt x="28" y="44"/>
                      </a:lnTo>
                      <a:lnTo>
                        <a:pt x="28" y="44"/>
                      </a:lnTo>
                      <a:lnTo>
                        <a:pt x="29" y="43"/>
                      </a:lnTo>
                      <a:lnTo>
                        <a:pt x="29" y="43"/>
                      </a:lnTo>
                      <a:lnTo>
                        <a:pt x="30" y="42"/>
                      </a:lnTo>
                      <a:lnTo>
                        <a:pt x="31" y="42"/>
                      </a:lnTo>
                      <a:lnTo>
                        <a:pt x="32" y="40"/>
                      </a:lnTo>
                      <a:lnTo>
                        <a:pt x="32" y="38"/>
                      </a:lnTo>
                      <a:lnTo>
                        <a:pt x="33" y="37"/>
                      </a:lnTo>
                      <a:lnTo>
                        <a:pt x="34" y="35"/>
                      </a:lnTo>
                      <a:lnTo>
                        <a:pt x="34" y="34"/>
                      </a:lnTo>
                      <a:lnTo>
                        <a:pt x="35" y="33"/>
                      </a:lnTo>
                      <a:lnTo>
                        <a:pt x="35" y="32"/>
                      </a:lnTo>
                      <a:lnTo>
                        <a:pt x="35" y="31"/>
                      </a:lnTo>
                      <a:lnTo>
                        <a:pt x="35" y="30"/>
                      </a:lnTo>
                      <a:lnTo>
                        <a:pt x="35" y="29"/>
                      </a:lnTo>
                      <a:lnTo>
                        <a:pt x="35" y="27"/>
                      </a:lnTo>
                      <a:lnTo>
                        <a:pt x="35" y="26"/>
                      </a:lnTo>
                      <a:lnTo>
                        <a:pt x="35" y="25"/>
                      </a:lnTo>
                      <a:lnTo>
                        <a:pt x="35" y="24"/>
                      </a:lnTo>
                      <a:lnTo>
                        <a:pt x="35" y="23"/>
                      </a:lnTo>
                      <a:lnTo>
                        <a:pt x="35" y="22"/>
                      </a:lnTo>
                      <a:lnTo>
                        <a:pt x="35" y="21"/>
                      </a:lnTo>
                      <a:lnTo>
                        <a:pt x="35" y="20"/>
                      </a:lnTo>
                      <a:lnTo>
                        <a:pt x="34" y="19"/>
                      </a:lnTo>
                      <a:lnTo>
                        <a:pt x="34" y="18"/>
                      </a:lnTo>
                      <a:lnTo>
                        <a:pt x="33" y="16"/>
                      </a:lnTo>
                      <a:lnTo>
                        <a:pt x="33" y="14"/>
                      </a:lnTo>
                      <a:lnTo>
                        <a:pt x="32" y="13"/>
                      </a:lnTo>
                      <a:lnTo>
                        <a:pt x="31" y="11"/>
                      </a:lnTo>
                      <a:lnTo>
                        <a:pt x="30" y="11"/>
                      </a:lnTo>
                      <a:lnTo>
                        <a:pt x="30" y="10"/>
                      </a:lnTo>
                      <a:lnTo>
                        <a:pt x="29" y="9"/>
                      </a:lnTo>
                      <a:lnTo>
                        <a:pt x="28" y="9"/>
                      </a:lnTo>
                      <a:lnTo>
                        <a:pt x="28" y="8"/>
                      </a:lnTo>
                      <a:lnTo>
                        <a:pt x="27" y="8"/>
                      </a:lnTo>
                      <a:lnTo>
                        <a:pt x="26" y="7"/>
                      </a:lnTo>
                      <a:lnTo>
                        <a:pt x="26" y="7"/>
                      </a:lnTo>
                      <a:lnTo>
                        <a:pt x="25" y="7"/>
                      </a:lnTo>
                      <a:lnTo>
                        <a:pt x="24" y="6"/>
                      </a:lnTo>
                      <a:lnTo>
                        <a:pt x="24" y="6"/>
                      </a:lnTo>
                      <a:lnTo>
                        <a:pt x="23" y="6"/>
                      </a:lnTo>
                      <a:lnTo>
                        <a:pt x="22" y="6"/>
                      </a:lnTo>
                      <a:lnTo>
                        <a:pt x="22" y="5"/>
                      </a:lnTo>
                      <a:lnTo>
                        <a:pt x="21" y="5"/>
                      </a:lnTo>
                      <a:lnTo>
                        <a:pt x="20" y="5"/>
                      </a:lnTo>
                      <a:lnTo>
                        <a:pt x="19" y="5"/>
                      </a:lnTo>
                      <a:lnTo>
                        <a:pt x="19" y="5"/>
                      </a:lnTo>
                      <a:lnTo>
                        <a:pt x="18" y="6"/>
                      </a:lnTo>
                      <a:lnTo>
                        <a:pt x="17" y="6"/>
                      </a:lnTo>
                      <a:lnTo>
                        <a:pt x="17" y="6"/>
                      </a:lnTo>
                      <a:lnTo>
                        <a:pt x="16" y="6"/>
                      </a:lnTo>
                      <a:lnTo>
                        <a:pt x="15" y="6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3" y="8"/>
                      </a:lnTo>
                      <a:lnTo>
                        <a:pt x="12" y="8"/>
                      </a:lnTo>
                      <a:lnTo>
                        <a:pt x="12" y="9"/>
                      </a:lnTo>
                      <a:lnTo>
                        <a:pt x="11" y="9"/>
                      </a:lnTo>
                      <a:lnTo>
                        <a:pt x="11" y="10"/>
                      </a:lnTo>
                      <a:lnTo>
                        <a:pt x="10" y="11"/>
                      </a:lnTo>
                      <a:lnTo>
                        <a:pt x="10" y="11"/>
                      </a:lnTo>
                      <a:lnTo>
                        <a:pt x="9" y="13"/>
                      </a:lnTo>
                      <a:lnTo>
                        <a:pt x="8" y="14"/>
                      </a:lnTo>
                      <a:lnTo>
                        <a:pt x="7" y="16"/>
                      </a:lnTo>
                      <a:lnTo>
                        <a:pt x="6" y="18"/>
                      </a:lnTo>
                      <a:lnTo>
                        <a:pt x="6" y="19"/>
                      </a:lnTo>
                      <a:lnTo>
                        <a:pt x="6" y="20"/>
                      </a:lnTo>
                      <a:lnTo>
                        <a:pt x="5" y="21"/>
                      </a:lnTo>
                      <a:lnTo>
                        <a:pt x="5" y="22"/>
                      </a:lnTo>
                      <a:lnTo>
                        <a:pt x="5" y="23"/>
                      </a:lnTo>
                      <a:lnTo>
                        <a:pt x="5" y="24"/>
                      </a:lnTo>
                      <a:lnTo>
                        <a:pt x="5" y="25"/>
                      </a:lnTo>
                      <a:lnTo>
                        <a:pt x="5" y="26"/>
                      </a:lnTo>
                      <a:lnTo>
                        <a:pt x="5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43"/>
                <p:cNvSpPr>
                  <a:spLocks/>
                </p:cNvSpPr>
                <p:nvPr/>
              </p:nvSpPr>
              <p:spPr bwMode="auto">
                <a:xfrm>
                  <a:off x="4525" y="2415"/>
                  <a:ext cx="59" cy="45"/>
                </a:xfrm>
                <a:custGeom>
                  <a:avLst/>
                  <a:gdLst/>
                  <a:ahLst/>
                  <a:cxnLst>
                    <a:cxn ang="0">
                      <a:pos x="0" y="45"/>
                    </a:cxn>
                    <a:cxn ang="0">
                      <a:pos x="59" y="22"/>
                    </a:cxn>
                    <a:cxn ang="0">
                      <a:pos x="0" y="0"/>
                    </a:cxn>
                    <a:cxn ang="0">
                      <a:pos x="0" y="45"/>
                    </a:cxn>
                  </a:cxnLst>
                  <a:rect l="0" t="0" r="r" b="b"/>
                  <a:pathLst>
                    <a:path w="59" h="45">
                      <a:moveTo>
                        <a:pt x="0" y="45"/>
                      </a:moveTo>
                      <a:lnTo>
                        <a:pt x="59" y="22"/>
                      </a:lnTo>
                      <a:lnTo>
                        <a:pt x="0" y="0"/>
                      </a:lnTo>
                      <a:lnTo>
                        <a:pt x="0" y="4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44"/>
                <p:cNvSpPr>
                  <a:spLocks noEditPoints="1"/>
                </p:cNvSpPr>
                <p:nvPr/>
              </p:nvSpPr>
              <p:spPr bwMode="auto">
                <a:xfrm>
                  <a:off x="4522" y="2412"/>
                  <a:ext cx="65" cy="51"/>
                </a:xfrm>
                <a:custGeom>
                  <a:avLst/>
                  <a:gdLst/>
                  <a:ahLst/>
                  <a:cxnLst>
                    <a:cxn ang="0">
                      <a:pos x="200" y="1905"/>
                    </a:cxn>
                    <a:cxn ang="0">
                      <a:pos x="65" y="1812"/>
                    </a:cxn>
                    <a:cxn ang="0">
                      <a:pos x="2417" y="912"/>
                    </a:cxn>
                    <a:cxn ang="0">
                      <a:pos x="2417" y="1099"/>
                    </a:cxn>
                    <a:cxn ang="0">
                      <a:pos x="65" y="199"/>
                    </a:cxn>
                    <a:cxn ang="0">
                      <a:pos x="200" y="105"/>
                    </a:cxn>
                    <a:cxn ang="0">
                      <a:pos x="200" y="1905"/>
                    </a:cxn>
                    <a:cxn ang="0">
                      <a:pos x="0" y="105"/>
                    </a:cxn>
                    <a:cxn ang="0">
                      <a:pos x="44" y="23"/>
                    </a:cxn>
                    <a:cxn ang="0">
                      <a:pos x="136" y="12"/>
                    </a:cxn>
                    <a:cxn ang="0">
                      <a:pos x="2488" y="912"/>
                    </a:cxn>
                    <a:cxn ang="0">
                      <a:pos x="2552" y="1005"/>
                    </a:cxn>
                    <a:cxn ang="0">
                      <a:pos x="2488" y="1099"/>
                    </a:cxn>
                    <a:cxn ang="0">
                      <a:pos x="136" y="1999"/>
                    </a:cxn>
                    <a:cxn ang="0">
                      <a:pos x="44" y="1988"/>
                    </a:cxn>
                    <a:cxn ang="0">
                      <a:pos x="0" y="1905"/>
                    </a:cxn>
                    <a:cxn ang="0">
                      <a:pos x="0" y="105"/>
                    </a:cxn>
                  </a:cxnLst>
                  <a:rect l="0" t="0" r="r" b="b"/>
                  <a:pathLst>
                    <a:path w="2552" h="2011">
                      <a:moveTo>
                        <a:pt x="200" y="1905"/>
                      </a:moveTo>
                      <a:lnTo>
                        <a:pt x="65" y="1812"/>
                      </a:lnTo>
                      <a:lnTo>
                        <a:pt x="2417" y="912"/>
                      </a:lnTo>
                      <a:lnTo>
                        <a:pt x="2417" y="1099"/>
                      </a:lnTo>
                      <a:lnTo>
                        <a:pt x="65" y="199"/>
                      </a:lnTo>
                      <a:lnTo>
                        <a:pt x="200" y="105"/>
                      </a:lnTo>
                      <a:lnTo>
                        <a:pt x="200" y="1905"/>
                      </a:lnTo>
                      <a:close/>
                      <a:moveTo>
                        <a:pt x="0" y="105"/>
                      </a:moveTo>
                      <a:cubicBezTo>
                        <a:pt x="0" y="73"/>
                        <a:pt x="17" y="42"/>
                        <a:pt x="44" y="23"/>
                      </a:cubicBezTo>
                      <a:cubicBezTo>
                        <a:pt x="71" y="4"/>
                        <a:pt x="105" y="0"/>
                        <a:pt x="136" y="12"/>
                      </a:cubicBezTo>
                      <a:lnTo>
                        <a:pt x="2488" y="912"/>
                      </a:lnTo>
                      <a:cubicBezTo>
                        <a:pt x="2527" y="927"/>
                        <a:pt x="2552" y="964"/>
                        <a:pt x="2552" y="1005"/>
                      </a:cubicBezTo>
                      <a:cubicBezTo>
                        <a:pt x="2552" y="1047"/>
                        <a:pt x="2527" y="1084"/>
                        <a:pt x="2488" y="1099"/>
                      </a:cubicBezTo>
                      <a:lnTo>
                        <a:pt x="136" y="1999"/>
                      </a:lnTo>
                      <a:cubicBezTo>
                        <a:pt x="105" y="2011"/>
                        <a:pt x="71" y="2007"/>
                        <a:pt x="44" y="1988"/>
                      </a:cubicBezTo>
                      <a:cubicBezTo>
                        <a:pt x="17" y="1969"/>
                        <a:pt x="0" y="1938"/>
                        <a:pt x="0" y="1905"/>
                      </a:cubicBezTo>
                      <a:lnTo>
                        <a:pt x="0" y="10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45"/>
                <p:cNvSpPr>
                  <a:spLocks/>
                </p:cNvSpPr>
                <p:nvPr/>
              </p:nvSpPr>
              <p:spPr bwMode="auto">
                <a:xfrm>
                  <a:off x="4503" y="2414"/>
                  <a:ext cx="36" cy="47"/>
                </a:xfrm>
                <a:custGeom>
                  <a:avLst/>
                  <a:gdLst/>
                  <a:ahLst/>
                  <a:cxnLst>
                    <a:cxn ang="0">
                      <a:pos x="2800" y="1848"/>
                    </a:cxn>
                    <a:cxn ang="0">
                      <a:pos x="1400" y="0"/>
                    </a:cxn>
                    <a:cxn ang="0">
                      <a:pos x="1400" y="0"/>
                    </a:cxn>
                    <a:cxn ang="0">
                      <a:pos x="1400" y="0"/>
                    </a:cxn>
                    <a:cxn ang="0">
                      <a:pos x="0" y="1848"/>
                    </a:cxn>
                    <a:cxn ang="0">
                      <a:pos x="0" y="1848"/>
                    </a:cxn>
                    <a:cxn ang="0">
                      <a:pos x="1400" y="3696"/>
                    </a:cxn>
                    <a:cxn ang="0">
                      <a:pos x="1400" y="3696"/>
                    </a:cxn>
                    <a:cxn ang="0">
                      <a:pos x="1400" y="3696"/>
                    </a:cxn>
                    <a:cxn ang="0">
                      <a:pos x="2800" y="1848"/>
                    </a:cxn>
                  </a:cxnLst>
                  <a:rect l="0" t="0" r="r" b="b"/>
                  <a:pathLst>
                    <a:path w="2800" h="3696">
                      <a:moveTo>
                        <a:pt x="2800" y="1848"/>
                      </a:moveTo>
                      <a:cubicBezTo>
                        <a:pt x="2800" y="828"/>
                        <a:pt x="2174" y="0"/>
                        <a:pt x="1400" y="0"/>
                      </a:cubicBezTo>
                      <a:cubicBezTo>
                        <a:pt x="1400" y="0"/>
                        <a:pt x="1400" y="0"/>
                        <a:pt x="1400" y="0"/>
                      </a:cubicBezTo>
                      <a:lnTo>
                        <a:pt x="1400" y="0"/>
                      </a:lnTo>
                      <a:cubicBezTo>
                        <a:pt x="627" y="0"/>
                        <a:pt x="0" y="828"/>
                        <a:pt x="0" y="1848"/>
                      </a:cubicBezTo>
                      <a:lnTo>
                        <a:pt x="0" y="1848"/>
                      </a:lnTo>
                      <a:cubicBezTo>
                        <a:pt x="0" y="2869"/>
                        <a:pt x="627" y="3696"/>
                        <a:pt x="1400" y="3696"/>
                      </a:cubicBezTo>
                      <a:cubicBezTo>
                        <a:pt x="1400" y="3696"/>
                        <a:pt x="1400" y="3696"/>
                        <a:pt x="1400" y="3696"/>
                      </a:cubicBezTo>
                      <a:lnTo>
                        <a:pt x="1400" y="3696"/>
                      </a:lnTo>
                      <a:cubicBezTo>
                        <a:pt x="2174" y="3696"/>
                        <a:pt x="2800" y="2869"/>
                        <a:pt x="2800" y="184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2" name="Freeform 46"/>
                <p:cNvSpPr>
                  <a:spLocks noEditPoints="1"/>
                </p:cNvSpPr>
                <p:nvPr/>
              </p:nvSpPr>
              <p:spPr bwMode="auto">
                <a:xfrm>
                  <a:off x="4501" y="2411"/>
                  <a:ext cx="40" cy="52"/>
                </a:xfrm>
                <a:custGeom>
                  <a:avLst/>
                  <a:gdLst/>
                  <a:ahLst/>
                  <a:cxnLst>
                    <a:cxn ang="0">
                      <a:pos x="35" y="23"/>
                    </a:cxn>
                    <a:cxn ang="0">
                      <a:pos x="34" y="19"/>
                    </a:cxn>
                    <a:cxn ang="0">
                      <a:pos x="31" y="13"/>
                    </a:cxn>
                    <a:cxn ang="0">
                      <a:pos x="29" y="9"/>
                    </a:cxn>
                    <a:cxn ang="0">
                      <a:pos x="26" y="7"/>
                    </a:cxn>
                    <a:cxn ang="0">
                      <a:pos x="24" y="6"/>
                    </a:cxn>
                    <a:cxn ang="0">
                      <a:pos x="21" y="5"/>
                    </a:cxn>
                    <a:cxn ang="0">
                      <a:pos x="18" y="6"/>
                    </a:cxn>
                    <a:cxn ang="0">
                      <a:pos x="15" y="7"/>
                    </a:cxn>
                    <a:cxn ang="0">
                      <a:pos x="12" y="8"/>
                    </a:cxn>
                    <a:cxn ang="0">
                      <a:pos x="10" y="11"/>
                    </a:cxn>
                    <a:cxn ang="0">
                      <a:pos x="7" y="16"/>
                    </a:cxn>
                    <a:cxn ang="0">
                      <a:pos x="5" y="21"/>
                    </a:cxn>
                    <a:cxn ang="0">
                      <a:pos x="5" y="25"/>
                    </a:cxn>
                    <a:cxn ang="0">
                      <a:pos x="5" y="30"/>
                    </a:cxn>
                    <a:cxn ang="0">
                      <a:pos x="6" y="34"/>
                    </a:cxn>
                    <a:cxn ang="0">
                      <a:pos x="8" y="40"/>
                    </a:cxn>
                    <a:cxn ang="0">
                      <a:pos x="11" y="43"/>
                    </a:cxn>
                    <a:cxn ang="0">
                      <a:pos x="14" y="45"/>
                    </a:cxn>
                    <a:cxn ang="0">
                      <a:pos x="16" y="47"/>
                    </a:cxn>
                    <a:cxn ang="0">
                      <a:pos x="19" y="47"/>
                    </a:cxn>
                    <a:cxn ang="0">
                      <a:pos x="22" y="47"/>
                    </a:cxn>
                    <a:cxn ang="0">
                      <a:pos x="25" y="46"/>
                    </a:cxn>
                    <a:cxn ang="0">
                      <a:pos x="28" y="44"/>
                    </a:cxn>
                    <a:cxn ang="0">
                      <a:pos x="30" y="42"/>
                    </a:cxn>
                    <a:cxn ang="0">
                      <a:pos x="33" y="36"/>
                    </a:cxn>
                    <a:cxn ang="0">
                      <a:pos x="35" y="32"/>
                    </a:cxn>
                    <a:cxn ang="0">
                      <a:pos x="35" y="27"/>
                    </a:cxn>
                    <a:cxn ang="0">
                      <a:pos x="40" y="30"/>
                    </a:cxn>
                    <a:cxn ang="0">
                      <a:pos x="39" y="35"/>
                    </a:cxn>
                    <a:cxn ang="0">
                      <a:pos x="36" y="43"/>
                    </a:cxn>
                    <a:cxn ang="0">
                      <a:pos x="32" y="47"/>
                    </a:cxn>
                    <a:cxn ang="0">
                      <a:pos x="29" y="50"/>
                    </a:cxn>
                    <a:cxn ang="0">
                      <a:pos x="25" y="52"/>
                    </a:cxn>
                    <a:cxn ang="0">
                      <a:pos x="21" y="52"/>
                    </a:cxn>
                    <a:cxn ang="0">
                      <a:pos x="17" y="52"/>
                    </a:cxn>
                    <a:cxn ang="0">
                      <a:pos x="13" y="51"/>
                    </a:cxn>
                    <a:cxn ang="0">
                      <a:pos x="9" y="48"/>
                    </a:cxn>
                    <a:cxn ang="0">
                      <a:pos x="6" y="45"/>
                    </a:cxn>
                    <a:cxn ang="0">
                      <a:pos x="2" y="38"/>
                    </a:cxn>
                    <a:cxn ang="0">
                      <a:pos x="0" y="33"/>
                    </a:cxn>
                    <a:cxn ang="0">
                      <a:pos x="0" y="28"/>
                    </a:cxn>
                    <a:cxn ang="0">
                      <a:pos x="0" y="22"/>
                    </a:cxn>
                    <a:cxn ang="0">
                      <a:pos x="1" y="18"/>
                    </a:cxn>
                    <a:cxn ang="0">
                      <a:pos x="4" y="10"/>
                    </a:cxn>
                    <a:cxn ang="0">
                      <a:pos x="8" y="6"/>
                    </a:cxn>
                    <a:cxn ang="0">
                      <a:pos x="11" y="3"/>
                    </a:cxn>
                    <a:cxn ang="0">
                      <a:pos x="15" y="1"/>
                    </a:cxn>
                    <a:cxn ang="0">
                      <a:pos x="19" y="0"/>
                    </a:cxn>
                    <a:cxn ang="0">
                      <a:pos x="23" y="1"/>
                    </a:cxn>
                    <a:cxn ang="0">
                      <a:pos x="27" y="2"/>
                    </a:cxn>
                    <a:cxn ang="0">
                      <a:pos x="31" y="4"/>
                    </a:cxn>
                    <a:cxn ang="0">
                      <a:pos x="34" y="7"/>
                    </a:cxn>
                    <a:cxn ang="0">
                      <a:pos x="38" y="14"/>
                    </a:cxn>
                    <a:cxn ang="0">
                      <a:pos x="40" y="20"/>
                    </a:cxn>
                    <a:cxn ang="0">
                      <a:pos x="40" y="25"/>
                    </a:cxn>
                  </a:cxnLst>
                  <a:rect l="0" t="0" r="r" b="b"/>
                  <a:pathLst>
                    <a:path w="40" h="52">
                      <a:moveTo>
                        <a:pt x="35" y="26"/>
                      </a:moveTo>
                      <a:lnTo>
                        <a:pt x="35" y="25"/>
                      </a:lnTo>
                      <a:lnTo>
                        <a:pt x="35" y="24"/>
                      </a:lnTo>
                      <a:lnTo>
                        <a:pt x="35" y="23"/>
                      </a:lnTo>
                      <a:lnTo>
                        <a:pt x="35" y="22"/>
                      </a:lnTo>
                      <a:lnTo>
                        <a:pt x="35" y="21"/>
                      </a:lnTo>
                      <a:lnTo>
                        <a:pt x="34" y="20"/>
                      </a:lnTo>
                      <a:lnTo>
                        <a:pt x="34" y="19"/>
                      </a:lnTo>
                      <a:lnTo>
                        <a:pt x="34" y="18"/>
                      </a:lnTo>
                      <a:lnTo>
                        <a:pt x="33" y="16"/>
                      </a:lnTo>
                      <a:lnTo>
                        <a:pt x="32" y="14"/>
                      </a:lnTo>
                      <a:lnTo>
                        <a:pt x="31" y="13"/>
                      </a:lnTo>
                      <a:lnTo>
                        <a:pt x="30" y="11"/>
                      </a:lnTo>
                      <a:lnTo>
                        <a:pt x="30" y="10"/>
                      </a:lnTo>
                      <a:lnTo>
                        <a:pt x="29" y="10"/>
                      </a:lnTo>
                      <a:lnTo>
                        <a:pt x="29" y="9"/>
                      </a:lnTo>
                      <a:lnTo>
                        <a:pt x="28" y="9"/>
                      </a:lnTo>
                      <a:lnTo>
                        <a:pt x="28" y="8"/>
                      </a:lnTo>
                      <a:lnTo>
                        <a:pt x="27" y="8"/>
                      </a:lnTo>
                      <a:lnTo>
                        <a:pt x="26" y="7"/>
                      </a:lnTo>
                      <a:lnTo>
                        <a:pt x="26" y="7"/>
                      </a:lnTo>
                      <a:lnTo>
                        <a:pt x="25" y="6"/>
                      </a:lnTo>
                      <a:lnTo>
                        <a:pt x="24" y="6"/>
                      </a:lnTo>
                      <a:lnTo>
                        <a:pt x="24" y="6"/>
                      </a:lnTo>
                      <a:lnTo>
                        <a:pt x="23" y="6"/>
                      </a:lnTo>
                      <a:lnTo>
                        <a:pt x="22" y="6"/>
                      </a:lnTo>
                      <a:lnTo>
                        <a:pt x="21" y="5"/>
                      </a:lnTo>
                      <a:lnTo>
                        <a:pt x="21" y="5"/>
                      </a:lnTo>
                      <a:lnTo>
                        <a:pt x="20" y="5"/>
                      </a:lnTo>
                      <a:lnTo>
                        <a:pt x="19" y="5"/>
                      </a:lnTo>
                      <a:lnTo>
                        <a:pt x="18" y="5"/>
                      </a:lnTo>
                      <a:lnTo>
                        <a:pt x="18" y="6"/>
                      </a:lnTo>
                      <a:lnTo>
                        <a:pt x="17" y="6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5" y="7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3" y="8"/>
                      </a:lnTo>
                      <a:lnTo>
                        <a:pt x="12" y="8"/>
                      </a:lnTo>
                      <a:lnTo>
                        <a:pt x="12" y="9"/>
                      </a:lnTo>
                      <a:lnTo>
                        <a:pt x="11" y="9"/>
                      </a:lnTo>
                      <a:lnTo>
                        <a:pt x="10" y="10"/>
                      </a:lnTo>
                      <a:lnTo>
                        <a:pt x="10" y="11"/>
                      </a:lnTo>
                      <a:lnTo>
                        <a:pt x="9" y="11"/>
                      </a:lnTo>
                      <a:lnTo>
                        <a:pt x="8" y="13"/>
                      </a:lnTo>
                      <a:lnTo>
                        <a:pt x="7" y="14"/>
                      </a:lnTo>
                      <a:lnTo>
                        <a:pt x="7" y="16"/>
                      </a:lnTo>
                      <a:lnTo>
                        <a:pt x="6" y="18"/>
                      </a:lnTo>
                      <a:lnTo>
                        <a:pt x="6" y="19"/>
                      </a:lnTo>
                      <a:lnTo>
                        <a:pt x="5" y="20"/>
                      </a:lnTo>
                      <a:lnTo>
                        <a:pt x="5" y="21"/>
                      </a:lnTo>
                      <a:lnTo>
                        <a:pt x="5" y="22"/>
                      </a:lnTo>
                      <a:lnTo>
                        <a:pt x="5" y="23"/>
                      </a:lnTo>
                      <a:lnTo>
                        <a:pt x="5" y="24"/>
                      </a:lnTo>
                      <a:lnTo>
                        <a:pt x="5" y="25"/>
                      </a:lnTo>
                      <a:lnTo>
                        <a:pt x="5" y="26"/>
                      </a:lnTo>
                      <a:lnTo>
                        <a:pt x="5" y="27"/>
                      </a:lnTo>
                      <a:lnTo>
                        <a:pt x="5" y="29"/>
                      </a:lnTo>
                      <a:lnTo>
                        <a:pt x="5" y="30"/>
                      </a:lnTo>
                      <a:lnTo>
                        <a:pt x="5" y="31"/>
                      </a:lnTo>
                      <a:lnTo>
                        <a:pt x="5" y="32"/>
                      </a:lnTo>
                      <a:lnTo>
                        <a:pt x="5" y="33"/>
                      </a:lnTo>
                      <a:lnTo>
                        <a:pt x="6" y="34"/>
                      </a:lnTo>
                      <a:lnTo>
                        <a:pt x="6" y="35"/>
                      </a:lnTo>
                      <a:lnTo>
                        <a:pt x="7" y="37"/>
                      </a:lnTo>
                      <a:lnTo>
                        <a:pt x="8" y="38"/>
                      </a:lnTo>
                      <a:lnTo>
                        <a:pt x="8" y="40"/>
                      </a:lnTo>
                      <a:lnTo>
                        <a:pt x="9" y="42"/>
                      </a:lnTo>
                      <a:lnTo>
                        <a:pt x="10" y="42"/>
                      </a:lnTo>
                      <a:lnTo>
                        <a:pt x="11" y="43"/>
                      </a:lnTo>
                      <a:lnTo>
                        <a:pt x="11" y="43"/>
                      </a:lnTo>
                      <a:lnTo>
                        <a:pt x="12" y="44"/>
                      </a:lnTo>
                      <a:lnTo>
                        <a:pt x="12" y="44"/>
                      </a:lnTo>
                      <a:lnTo>
                        <a:pt x="13" y="45"/>
                      </a:lnTo>
                      <a:lnTo>
                        <a:pt x="14" y="45"/>
                      </a:lnTo>
                      <a:lnTo>
                        <a:pt x="14" y="46"/>
                      </a:lnTo>
                      <a:lnTo>
                        <a:pt x="15" y="46"/>
                      </a:lnTo>
                      <a:lnTo>
                        <a:pt x="16" y="46"/>
                      </a:lnTo>
                      <a:lnTo>
                        <a:pt x="16" y="47"/>
                      </a:lnTo>
                      <a:lnTo>
                        <a:pt x="17" y="47"/>
                      </a:lnTo>
                      <a:lnTo>
                        <a:pt x="18" y="47"/>
                      </a:lnTo>
                      <a:lnTo>
                        <a:pt x="19" y="47"/>
                      </a:lnTo>
                      <a:lnTo>
                        <a:pt x="19" y="47"/>
                      </a:lnTo>
                      <a:lnTo>
                        <a:pt x="20" y="47"/>
                      </a:lnTo>
                      <a:lnTo>
                        <a:pt x="21" y="47"/>
                      </a:lnTo>
                      <a:lnTo>
                        <a:pt x="22" y="47"/>
                      </a:lnTo>
                      <a:lnTo>
                        <a:pt x="22" y="47"/>
                      </a:lnTo>
                      <a:lnTo>
                        <a:pt x="23" y="47"/>
                      </a:lnTo>
                      <a:lnTo>
                        <a:pt x="24" y="47"/>
                      </a:lnTo>
                      <a:lnTo>
                        <a:pt x="24" y="46"/>
                      </a:lnTo>
                      <a:lnTo>
                        <a:pt x="25" y="46"/>
                      </a:lnTo>
                      <a:lnTo>
                        <a:pt x="26" y="46"/>
                      </a:lnTo>
                      <a:lnTo>
                        <a:pt x="26" y="45"/>
                      </a:lnTo>
                      <a:lnTo>
                        <a:pt x="27" y="45"/>
                      </a:lnTo>
                      <a:lnTo>
                        <a:pt x="28" y="44"/>
                      </a:lnTo>
                      <a:lnTo>
                        <a:pt x="28" y="44"/>
                      </a:lnTo>
                      <a:lnTo>
                        <a:pt x="29" y="43"/>
                      </a:lnTo>
                      <a:lnTo>
                        <a:pt x="29" y="43"/>
                      </a:lnTo>
                      <a:lnTo>
                        <a:pt x="30" y="42"/>
                      </a:lnTo>
                      <a:lnTo>
                        <a:pt x="31" y="41"/>
                      </a:lnTo>
                      <a:lnTo>
                        <a:pt x="32" y="40"/>
                      </a:lnTo>
                      <a:lnTo>
                        <a:pt x="32" y="38"/>
                      </a:lnTo>
                      <a:lnTo>
                        <a:pt x="33" y="36"/>
                      </a:lnTo>
                      <a:lnTo>
                        <a:pt x="34" y="35"/>
                      </a:lnTo>
                      <a:lnTo>
                        <a:pt x="34" y="34"/>
                      </a:lnTo>
                      <a:lnTo>
                        <a:pt x="34" y="33"/>
                      </a:lnTo>
                      <a:lnTo>
                        <a:pt x="35" y="32"/>
                      </a:lnTo>
                      <a:lnTo>
                        <a:pt x="35" y="31"/>
                      </a:lnTo>
                      <a:lnTo>
                        <a:pt x="35" y="30"/>
                      </a:lnTo>
                      <a:lnTo>
                        <a:pt x="35" y="28"/>
                      </a:lnTo>
                      <a:lnTo>
                        <a:pt x="35" y="27"/>
                      </a:lnTo>
                      <a:lnTo>
                        <a:pt x="35" y="26"/>
                      </a:lnTo>
                      <a:close/>
                      <a:moveTo>
                        <a:pt x="40" y="28"/>
                      </a:moveTo>
                      <a:lnTo>
                        <a:pt x="40" y="29"/>
                      </a:lnTo>
                      <a:lnTo>
                        <a:pt x="40" y="30"/>
                      </a:lnTo>
                      <a:lnTo>
                        <a:pt x="40" y="31"/>
                      </a:lnTo>
                      <a:lnTo>
                        <a:pt x="40" y="33"/>
                      </a:lnTo>
                      <a:lnTo>
                        <a:pt x="39" y="34"/>
                      </a:lnTo>
                      <a:lnTo>
                        <a:pt x="39" y="35"/>
                      </a:lnTo>
                      <a:lnTo>
                        <a:pt x="39" y="36"/>
                      </a:lnTo>
                      <a:lnTo>
                        <a:pt x="38" y="39"/>
                      </a:lnTo>
                      <a:lnTo>
                        <a:pt x="37" y="41"/>
                      </a:lnTo>
                      <a:lnTo>
                        <a:pt x="36" y="43"/>
                      </a:lnTo>
                      <a:lnTo>
                        <a:pt x="35" y="45"/>
                      </a:lnTo>
                      <a:lnTo>
                        <a:pt x="34" y="45"/>
                      </a:lnTo>
                      <a:lnTo>
                        <a:pt x="33" y="46"/>
                      </a:lnTo>
                      <a:lnTo>
                        <a:pt x="32" y="47"/>
                      </a:lnTo>
                      <a:lnTo>
                        <a:pt x="32" y="48"/>
                      </a:lnTo>
                      <a:lnTo>
                        <a:pt x="31" y="48"/>
                      </a:lnTo>
                      <a:lnTo>
                        <a:pt x="30" y="49"/>
                      </a:lnTo>
                      <a:lnTo>
                        <a:pt x="29" y="50"/>
                      </a:lnTo>
                      <a:lnTo>
                        <a:pt x="28" y="50"/>
                      </a:lnTo>
                      <a:lnTo>
                        <a:pt x="27" y="51"/>
                      </a:lnTo>
                      <a:lnTo>
                        <a:pt x="26" y="51"/>
                      </a:lnTo>
                      <a:lnTo>
                        <a:pt x="25" y="52"/>
                      </a:lnTo>
                      <a:lnTo>
                        <a:pt x="24" y="52"/>
                      </a:lnTo>
                      <a:lnTo>
                        <a:pt x="23" y="52"/>
                      </a:lnTo>
                      <a:lnTo>
                        <a:pt x="22" y="52"/>
                      </a:lnTo>
                      <a:lnTo>
                        <a:pt x="21" y="52"/>
                      </a:lnTo>
                      <a:lnTo>
                        <a:pt x="20" y="52"/>
                      </a:lnTo>
                      <a:lnTo>
                        <a:pt x="19" y="52"/>
                      </a:lnTo>
                      <a:lnTo>
                        <a:pt x="18" y="52"/>
                      </a:lnTo>
                      <a:lnTo>
                        <a:pt x="17" y="52"/>
                      </a:lnTo>
                      <a:lnTo>
                        <a:pt x="16" y="52"/>
                      </a:lnTo>
                      <a:lnTo>
                        <a:pt x="15" y="51"/>
                      </a:lnTo>
                      <a:lnTo>
                        <a:pt x="14" y="51"/>
                      </a:lnTo>
                      <a:lnTo>
                        <a:pt x="13" y="51"/>
                      </a:lnTo>
                      <a:lnTo>
                        <a:pt x="12" y="50"/>
                      </a:lnTo>
                      <a:lnTo>
                        <a:pt x="11" y="50"/>
                      </a:lnTo>
                      <a:lnTo>
                        <a:pt x="10" y="49"/>
                      </a:lnTo>
                      <a:lnTo>
                        <a:pt x="9" y="48"/>
                      </a:lnTo>
                      <a:lnTo>
                        <a:pt x="8" y="48"/>
                      </a:lnTo>
                      <a:lnTo>
                        <a:pt x="7" y="47"/>
                      </a:lnTo>
                      <a:lnTo>
                        <a:pt x="7" y="46"/>
                      </a:lnTo>
                      <a:lnTo>
                        <a:pt x="6" y="45"/>
                      </a:lnTo>
                      <a:lnTo>
                        <a:pt x="5" y="44"/>
                      </a:lnTo>
                      <a:lnTo>
                        <a:pt x="4" y="43"/>
                      </a:lnTo>
                      <a:lnTo>
                        <a:pt x="3" y="41"/>
                      </a:lnTo>
                      <a:lnTo>
                        <a:pt x="2" y="38"/>
                      </a:lnTo>
                      <a:lnTo>
                        <a:pt x="1" y="36"/>
                      </a:lnTo>
                      <a:lnTo>
                        <a:pt x="1" y="35"/>
                      </a:lnTo>
                      <a:lnTo>
                        <a:pt x="0" y="34"/>
                      </a:lnTo>
                      <a:lnTo>
                        <a:pt x="0" y="33"/>
                      </a:lnTo>
                      <a:lnTo>
                        <a:pt x="0" y="31"/>
                      </a:lnTo>
                      <a:lnTo>
                        <a:pt x="0" y="30"/>
                      </a:lnTo>
                      <a:lnTo>
                        <a:pt x="0" y="29"/>
                      </a:lnTo>
                      <a:lnTo>
                        <a:pt x="0" y="28"/>
                      </a:lnTo>
                      <a:lnTo>
                        <a:pt x="0" y="26"/>
                      </a:lnTo>
                      <a:lnTo>
                        <a:pt x="0" y="25"/>
                      </a:lnTo>
                      <a:lnTo>
                        <a:pt x="0" y="24"/>
                      </a:lnTo>
                      <a:lnTo>
                        <a:pt x="0" y="22"/>
                      </a:lnTo>
                      <a:lnTo>
                        <a:pt x="0" y="21"/>
                      </a:lnTo>
                      <a:lnTo>
                        <a:pt x="0" y="20"/>
                      </a:lnTo>
                      <a:lnTo>
                        <a:pt x="1" y="19"/>
                      </a:lnTo>
                      <a:lnTo>
                        <a:pt x="1" y="18"/>
                      </a:lnTo>
                      <a:lnTo>
                        <a:pt x="1" y="16"/>
                      </a:lnTo>
                      <a:lnTo>
                        <a:pt x="2" y="14"/>
                      </a:lnTo>
                      <a:lnTo>
                        <a:pt x="3" y="12"/>
                      </a:lnTo>
                      <a:lnTo>
                        <a:pt x="4" y="10"/>
                      </a:lnTo>
                      <a:lnTo>
                        <a:pt x="5" y="8"/>
                      </a:lnTo>
                      <a:lnTo>
                        <a:pt x="6" y="7"/>
                      </a:lnTo>
                      <a:lnTo>
                        <a:pt x="7" y="6"/>
                      </a:lnTo>
                      <a:lnTo>
                        <a:pt x="8" y="6"/>
                      </a:lnTo>
                      <a:lnTo>
                        <a:pt x="8" y="5"/>
                      </a:lnTo>
                      <a:lnTo>
                        <a:pt x="9" y="4"/>
                      </a:lnTo>
                      <a:lnTo>
                        <a:pt x="10" y="4"/>
                      </a:lnTo>
                      <a:lnTo>
                        <a:pt x="11" y="3"/>
                      </a:lnTo>
                      <a:lnTo>
                        <a:pt x="12" y="2"/>
                      </a:lnTo>
                      <a:lnTo>
                        <a:pt x="13" y="2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7" y="1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2" y="0"/>
                      </a:lnTo>
                      <a:lnTo>
                        <a:pt x="23" y="1"/>
                      </a:lnTo>
                      <a:lnTo>
                        <a:pt x="24" y="1"/>
                      </a:lnTo>
                      <a:lnTo>
                        <a:pt x="25" y="1"/>
                      </a:lnTo>
                      <a:lnTo>
                        <a:pt x="26" y="2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9" y="3"/>
                      </a:lnTo>
                      <a:lnTo>
                        <a:pt x="30" y="4"/>
                      </a:lnTo>
                      <a:lnTo>
                        <a:pt x="31" y="4"/>
                      </a:lnTo>
                      <a:lnTo>
                        <a:pt x="32" y="5"/>
                      </a:lnTo>
                      <a:lnTo>
                        <a:pt x="32" y="6"/>
                      </a:lnTo>
                      <a:lnTo>
                        <a:pt x="33" y="6"/>
                      </a:lnTo>
                      <a:lnTo>
                        <a:pt x="34" y="7"/>
                      </a:lnTo>
                      <a:lnTo>
                        <a:pt x="35" y="8"/>
                      </a:lnTo>
                      <a:lnTo>
                        <a:pt x="36" y="10"/>
                      </a:lnTo>
                      <a:lnTo>
                        <a:pt x="37" y="12"/>
                      </a:lnTo>
                      <a:lnTo>
                        <a:pt x="38" y="14"/>
                      </a:lnTo>
                      <a:lnTo>
                        <a:pt x="39" y="16"/>
                      </a:lnTo>
                      <a:lnTo>
                        <a:pt x="39" y="18"/>
                      </a:lnTo>
                      <a:lnTo>
                        <a:pt x="39" y="19"/>
                      </a:lnTo>
                      <a:lnTo>
                        <a:pt x="40" y="20"/>
                      </a:lnTo>
                      <a:lnTo>
                        <a:pt x="40" y="21"/>
                      </a:lnTo>
                      <a:lnTo>
                        <a:pt x="40" y="22"/>
                      </a:lnTo>
                      <a:lnTo>
                        <a:pt x="40" y="24"/>
                      </a:lnTo>
                      <a:lnTo>
                        <a:pt x="40" y="25"/>
                      </a:lnTo>
                      <a:lnTo>
                        <a:pt x="40" y="26"/>
                      </a:lnTo>
                      <a:lnTo>
                        <a:pt x="40" y="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83" name="Group 427"/>
            <p:cNvGrpSpPr/>
            <p:nvPr/>
          </p:nvGrpSpPr>
          <p:grpSpPr>
            <a:xfrm>
              <a:off x="3200400" y="5105400"/>
              <a:ext cx="408600" cy="304800"/>
              <a:chOff x="6906600" y="3200400"/>
              <a:chExt cx="408600" cy="304800"/>
            </a:xfrm>
          </p:grpSpPr>
          <p:grpSp>
            <p:nvGrpSpPr>
              <p:cNvPr id="210" name="Group 137"/>
              <p:cNvGrpSpPr/>
              <p:nvPr/>
            </p:nvGrpSpPr>
            <p:grpSpPr>
              <a:xfrm>
                <a:off x="6955941" y="3261360"/>
                <a:ext cx="328779" cy="238174"/>
                <a:chOff x="7086600" y="3337434"/>
                <a:chExt cx="1066800" cy="824992"/>
              </a:xfrm>
            </p:grpSpPr>
            <p:sp>
              <p:nvSpPr>
                <p:cNvPr id="223" name="AutoShape 20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7086600" y="3337434"/>
                  <a:ext cx="1066800" cy="8249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4" name="Rectangle 22"/>
                <p:cNvSpPr>
                  <a:spLocks noChangeArrowheads="1"/>
                </p:cNvSpPr>
                <p:nvPr/>
              </p:nvSpPr>
              <p:spPr bwMode="auto">
                <a:xfrm>
                  <a:off x="7560733" y="3342175"/>
                  <a:ext cx="23707" cy="113792"/>
                </a:xfrm>
                <a:prstGeom prst="rect">
                  <a:avLst/>
                </a:pr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5" name="Rectangle 23"/>
                <p:cNvSpPr>
                  <a:spLocks noChangeArrowheads="1"/>
                </p:cNvSpPr>
                <p:nvPr/>
              </p:nvSpPr>
              <p:spPr bwMode="auto">
                <a:xfrm>
                  <a:off x="7641336" y="3342175"/>
                  <a:ext cx="23707" cy="113792"/>
                </a:xfrm>
                <a:prstGeom prst="rect">
                  <a:avLst/>
                </a:pr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6" name="Rectangle 24"/>
                <p:cNvSpPr>
                  <a:spLocks noChangeArrowheads="1"/>
                </p:cNvSpPr>
                <p:nvPr/>
              </p:nvSpPr>
              <p:spPr bwMode="auto">
                <a:xfrm>
                  <a:off x="7100824" y="3460709"/>
                  <a:ext cx="1024128" cy="68275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7" name="Freeform 25"/>
                <p:cNvSpPr>
                  <a:spLocks noEditPoints="1"/>
                </p:cNvSpPr>
                <p:nvPr/>
              </p:nvSpPr>
              <p:spPr bwMode="auto">
                <a:xfrm>
                  <a:off x="7091341" y="3446485"/>
                  <a:ext cx="1043093" cy="70645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20" y="0"/>
                    </a:cxn>
                    <a:cxn ang="0">
                      <a:pos x="220" y="149"/>
                    </a:cxn>
                    <a:cxn ang="0">
                      <a:pos x="0" y="149"/>
                    </a:cxn>
                    <a:cxn ang="0">
                      <a:pos x="0" y="0"/>
                    </a:cxn>
                    <a:cxn ang="0">
                      <a:pos x="5" y="147"/>
                    </a:cxn>
                    <a:cxn ang="0">
                      <a:pos x="2" y="144"/>
                    </a:cxn>
                    <a:cxn ang="0">
                      <a:pos x="218" y="144"/>
                    </a:cxn>
                    <a:cxn ang="0">
                      <a:pos x="215" y="147"/>
                    </a:cxn>
                    <a:cxn ang="0">
                      <a:pos x="215" y="3"/>
                    </a:cxn>
                    <a:cxn ang="0">
                      <a:pos x="218" y="6"/>
                    </a:cxn>
                    <a:cxn ang="0">
                      <a:pos x="2" y="6"/>
                    </a:cxn>
                    <a:cxn ang="0">
                      <a:pos x="5" y="3"/>
                    </a:cxn>
                    <a:cxn ang="0">
                      <a:pos x="5" y="147"/>
                    </a:cxn>
                  </a:cxnLst>
                  <a:rect l="0" t="0" r="r" b="b"/>
                  <a:pathLst>
                    <a:path w="220" h="149">
                      <a:moveTo>
                        <a:pt x="0" y="0"/>
                      </a:moveTo>
                      <a:lnTo>
                        <a:pt x="220" y="0"/>
                      </a:lnTo>
                      <a:lnTo>
                        <a:pt x="220" y="149"/>
                      </a:lnTo>
                      <a:lnTo>
                        <a:pt x="0" y="149"/>
                      </a:lnTo>
                      <a:lnTo>
                        <a:pt x="0" y="0"/>
                      </a:lnTo>
                      <a:close/>
                      <a:moveTo>
                        <a:pt x="5" y="147"/>
                      </a:moveTo>
                      <a:lnTo>
                        <a:pt x="2" y="144"/>
                      </a:lnTo>
                      <a:lnTo>
                        <a:pt x="218" y="144"/>
                      </a:lnTo>
                      <a:lnTo>
                        <a:pt x="215" y="147"/>
                      </a:lnTo>
                      <a:lnTo>
                        <a:pt x="215" y="3"/>
                      </a:lnTo>
                      <a:lnTo>
                        <a:pt x="218" y="6"/>
                      </a:lnTo>
                      <a:lnTo>
                        <a:pt x="2" y="6"/>
                      </a:lnTo>
                      <a:lnTo>
                        <a:pt x="5" y="3"/>
                      </a:lnTo>
                      <a:lnTo>
                        <a:pt x="5" y="14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26"/>
                <p:cNvSpPr>
                  <a:spLocks/>
                </p:cNvSpPr>
                <p:nvPr/>
              </p:nvSpPr>
              <p:spPr bwMode="auto">
                <a:xfrm>
                  <a:off x="7110307" y="3465450"/>
                  <a:ext cx="1019387" cy="6685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41"/>
                    </a:cxn>
                    <a:cxn ang="0">
                      <a:pos x="215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15" h="141">
                      <a:moveTo>
                        <a:pt x="0" y="0"/>
                      </a:moveTo>
                      <a:lnTo>
                        <a:pt x="0" y="141"/>
                      </a:lnTo>
                      <a:lnTo>
                        <a:pt x="21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27"/>
                <p:cNvSpPr>
                  <a:spLocks noEditPoints="1"/>
                </p:cNvSpPr>
                <p:nvPr/>
              </p:nvSpPr>
              <p:spPr bwMode="auto">
                <a:xfrm>
                  <a:off x="7105565" y="3460709"/>
                  <a:ext cx="1038352" cy="682752"/>
                </a:xfrm>
                <a:custGeom>
                  <a:avLst/>
                  <a:gdLst/>
                  <a:ahLst/>
                  <a:cxnLst>
                    <a:cxn ang="0">
                      <a:pos x="1" y="2"/>
                    </a:cxn>
                    <a:cxn ang="0">
                      <a:pos x="2" y="1"/>
                    </a:cxn>
                    <a:cxn ang="0">
                      <a:pos x="2" y="142"/>
                    </a:cxn>
                    <a:cxn ang="0">
                      <a:pos x="0" y="141"/>
                    </a:cxn>
                    <a:cxn ang="0">
                      <a:pos x="215" y="0"/>
                    </a:cxn>
                    <a:cxn ang="0">
                      <a:pos x="216" y="2"/>
                    </a:cxn>
                    <a:cxn ang="0">
                      <a:pos x="1" y="2"/>
                    </a:cxn>
                    <a:cxn ang="0">
                      <a:pos x="219" y="0"/>
                    </a:cxn>
                    <a:cxn ang="0">
                      <a:pos x="0" y="144"/>
                    </a:cxn>
                    <a:cxn ang="0">
                      <a:pos x="0" y="0"/>
                    </a:cxn>
                    <a:cxn ang="0">
                      <a:pos x="219" y="0"/>
                    </a:cxn>
                  </a:cxnLst>
                  <a:rect l="0" t="0" r="r" b="b"/>
                  <a:pathLst>
                    <a:path w="219" h="144">
                      <a:moveTo>
                        <a:pt x="1" y="2"/>
                      </a:moveTo>
                      <a:lnTo>
                        <a:pt x="2" y="1"/>
                      </a:lnTo>
                      <a:lnTo>
                        <a:pt x="2" y="142"/>
                      </a:lnTo>
                      <a:lnTo>
                        <a:pt x="0" y="141"/>
                      </a:lnTo>
                      <a:lnTo>
                        <a:pt x="215" y="0"/>
                      </a:lnTo>
                      <a:lnTo>
                        <a:pt x="216" y="2"/>
                      </a:lnTo>
                      <a:lnTo>
                        <a:pt x="1" y="2"/>
                      </a:lnTo>
                      <a:close/>
                      <a:moveTo>
                        <a:pt x="219" y="0"/>
                      </a:moveTo>
                      <a:lnTo>
                        <a:pt x="0" y="144"/>
                      </a:lnTo>
                      <a:lnTo>
                        <a:pt x="0" y="0"/>
                      </a:lnTo>
                      <a:lnTo>
                        <a:pt x="21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1" name="Group 34"/>
              <p:cNvGrpSpPr>
                <a:grpSpLocks noChangeAspect="1"/>
              </p:cNvGrpSpPr>
              <p:nvPr/>
            </p:nvGrpSpPr>
            <p:grpSpPr bwMode="auto">
              <a:xfrm>
                <a:off x="6906600" y="3200400"/>
                <a:ext cx="408600" cy="304800"/>
                <a:chOff x="4464" y="2304"/>
                <a:chExt cx="227" cy="187"/>
              </a:xfrm>
            </p:grpSpPr>
            <p:sp>
              <p:nvSpPr>
                <p:cNvPr id="212" name="AutoShape 33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4464" y="2304"/>
                  <a:ext cx="227" cy="1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3" name="Freeform 37"/>
                <p:cNvSpPr>
                  <a:spLocks/>
                </p:cNvSpPr>
                <p:nvPr/>
              </p:nvSpPr>
              <p:spPr bwMode="auto">
                <a:xfrm>
                  <a:off x="4515" y="2372"/>
                  <a:ext cx="132" cy="55"/>
                </a:xfrm>
                <a:custGeom>
                  <a:avLst/>
                  <a:gdLst/>
                  <a:ahLst/>
                  <a:cxnLst>
                    <a:cxn ang="0">
                      <a:pos x="132" y="0"/>
                    </a:cxn>
                    <a:cxn ang="0">
                      <a:pos x="66" y="55"/>
                    </a:cxn>
                    <a:cxn ang="0">
                      <a:pos x="65" y="54"/>
                    </a:cxn>
                    <a:cxn ang="0">
                      <a:pos x="63" y="53"/>
                    </a:cxn>
                    <a:cxn ang="0">
                      <a:pos x="62" y="52"/>
                    </a:cxn>
                    <a:cxn ang="0">
                      <a:pos x="60" y="51"/>
                    </a:cxn>
                    <a:cxn ang="0">
                      <a:pos x="56" y="48"/>
                    </a:cxn>
                    <a:cxn ang="0">
                      <a:pos x="52" y="44"/>
                    </a:cxn>
                    <a:cxn ang="0">
                      <a:pos x="47" y="41"/>
                    </a:cxn>
                    <a:cxn ang="0">
                      <a:pos x="42" y="37"/>
                    </a:cxn>
                    <a:cxn ang="0">
                      <a:pos x="37" y="33"/>
                    </a:cxn>
                    <a:cxn ang="0">
                      <a:pos x="32" y="28"/>
                    </a:cxn>
                    <a:cxn ang="0">
                      <a:pos x="27" y="24"/>
                    </a:cxn>
                    <a:cxn ang="0">
                      <a:pos x="22" y="20"/>
                    </a:cxn>
                    <a:cxn ang="0">
                      <a:pos x="16" y="16"/>
                    </a:cxn>
                    <a:cxn ang="0">
                      <a:pos x="12" y="12"/>
                    </a:cxn>
                    <a:cxn ang="0">
                      <a:pos x="8" y="9"/>
                    </a:cxn>
                    <a:cxn ang="0">
                      <a:pos x="5" y="6"/>
                    </a:cxn>
                    <a:cxn ang="0">
                      <a:pos x="3" y="4"/>
                    </a:cxn>
                    <a:cxn ang="0">
                      <a:pos x="1" y="3"/>
                    </a:cxn>
                    <a:cxn ang="0">
                      <a:pos x="1" y="2"/>
                    </a:cxn>
                    <a:cxn ang="0">
                      <a:pos x="0" y="1"/>
                    </a:cxn>
                    <a:cxn ang="0">
                      <a:pos x="65" y="31"/>
                    </a:cxn>
                    <a:cxn ang="0">
                      <a:pos x="132" y="0"/>
                    </a:cxn>
                  </a:cxnLst>
                  <a:rect l="0" t="0" r="r" b="b"/>
                  <a:pathLst>
                    <a:path w="132" h="55">
                      <a:moveTo>
                        <a:pt x="132" y="0"/>
                      </a:moveTo>
                      <a:lnTo>
                        <a:pt x="66" y="55"/>
                      </a:lnTo>
                      <a:lnTo>
                        <a:pt x="65" y="54"/>
                      </a:lnTo>
                      <a:lnTo>
                        <a:pt x="63" y="53"/>
                      </a:lnTo>
                      <a:lnTo>
                        <a:pt x="62" y="52"/>
                      </a:lnTo>
                      <a:lnTo>
                        <a:pt x="60" y="51"/>
                      </a:lnTo>
                      <a:lnTo>
                        <a:pt x="56" y="48"/>
                      </a:lnTo>
                      <a:lnTo>
                        <a:pt x="52" y="44"/>
                      </a:lnTo>
                      <a:lnTo>
                        <a:pt x="47" y="41"/>
                      </a:lnTo>
                      <a:lnTo>
                        <a:pt x="42" y="37"/>
                      </a:lnTo>
                      <a:lnTo>
                        <a:pt x="37" y="33"/>
                      </a:lnTo>
                      <a:lnTo>
                        <a:pt x="32" y="28"/>
                      </a:lnTo>
                      <a:lnTo>
                        <a:pt x="27" y="24"/>
                      </a:lnTo>
                      <a:lnTo>
                        <a:pt x="22" y="20"/>
                      </a:lnTo>
                      <a:lnTo>
                        <a:pt x="16" y="16"/>
                      </a:lnTo>
                      <a:lnTo>
                        <a:pt x="12" y="12"/>
                      </a:lnTo>
                      <a:lnTo>
                        <a:pt x="8" y="9"/>
                      </a:lnTo>
                      <a:lnTo>
                        <a:pt x="5" y="6"/>
                      </a:lnTo>
                      <a:lnTo>
                        <a:pt x="3" y="4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65" y="31"/>
                      </a:lnTo>
                      <a:lnTo>
                        <a:pt x="13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4" name="Freeform 38"/>
                <p:cNvSpPr>
                  <a:spLocks noEditPoints="1"/>
                </p:cNvSpPr>
                <p:nvPr/>
              </p:nvSpPr>
              <p:spPr bwMode="auto">
                <a:xfrm>
                  <a:off x="4512" y="2369"/>
                  <a:ext cx="138" cy="61"/>
                </a:xfrm>
                <a:custGeom>
                  <a:avLst/>
                  <a:gdLst/>
                  <a:ahLst/>
                  <a:cxnLst>
                    <a:cxn ang="0">
                      <a:pos x="5397" y="58"/>
                    </a:cxn>
                    <a:cxn ang="0">
                      <a:pos x="2796" y="2360"/>
                    </a:cxn>
                    <a:cxn ang="0">
                      <a:pos x="2634" y="2345"/>
                    </a:cxn>
                    <a:cxn ang="0">
                      <a:pos x="2551" y="2280"/>
                    </a:cxn>
                    <a:cxn ang="0">
                      <a:pos x="2517" y="2237"/>
                    </a:cxn>
                    <a:cxn ang="0">
                      <a:pos x="2271" y="2082"/>
                    </a:cxn>
                    <a:cxn ang="0">
                      <a:pos x="2089" y="1911"/>
                    </a:cxn>
                    <a:cxn ang="0">
                      <a:pos x="1719" y="1634"/>
                    </a:cxn>
                    <a:cxn ang="0">
                      <a:pos x="1320" y="1290"/>
                    </a:cxn>
                    <a:cxn ang="0">
                      <a:pos x="1123" y="1151"/>
                    </a:cxn>
                    <a:cxn ang="0">
                      <a:pos x="719" y="840"/>
                    </a:cxn>
                    <a:cxn ang="0">
                      <a:pos x="539" y="669"/>
                    </a:cxn>
                    <a:cxn ang="0">
                      <a:pos x="243" y="417"/>
                    </a:cxn>
                    <a:cxn ang="0">
                      <a:pos x="199" y="369"/>
                    </a:cxn>
                    <a:cxn ang="0">
                      <a:pos x="94" y="287"/>
                    </a:cxn>
                    <a:cxn ang="0">
                      <a:pos x="95" y="275"/>
                    </a:cxn>
                    <a:cxn ang="0">
                      <a:pos x="25" y="116"/>
                    </a:cxn>
                    <a:cxn ang="0">
                      <a:pos x="2747" y="1234"/>
                    </a:cxn>
                    <a:cxn ang="0">
                      <a:pos x="5270" y="21"/>
                    </a:cxn>
                    <a:cxn ang="0">
                      <a:pos x="2665" y="1417"/>
                    </a:cxn>
                    <a:cxn ang="0">
                      <a:pos x="169" y="83"/>
                    </a:cxn>
                    <a:cxn ang="0">
                      <a:pos x="236" y="138"/>
                    </a:cxn>
                    <a:cxn ang="0">
                      <a:pos x="234" y="151"/>
                    </a:cxn>
                    <a:cxn ang="0">
                      <a:pos x="328" y="217"/>
                    </a:cxn>
                    <a:cxn ang="0">
                      <a:pos x="529" y="399"/>
                    </a:cxn>
                    <a:cxn ang="0">
                      <a:pos x="846" y="687"/>
                    </a:cxn>
                    <a:cxn ang="0">
                      <a:pos x="1049" y="830"/>
                    </a:cxn>
                    <a:cxn ang="0">
                      <a:pos x="1448" y="1136"/>
                    </a:cxn>
                    <a:cxn ang="0">
                      <a:pos x="1646" y="1327"/>
                    </a:cxn>
                    <a:cxn ang="0">
                      <a:pos x="2047" y="1636"/>
                    </a:cxn>
                    <a:cxn ang="0">
                      <a:pos x="2397" y="1928"/>
                    </a:cxn>
                    <a:cxn ang="0">
                      <a:pos x="2530" y="2019"/>
                    </a:cxn>
                    <a:cxn ang="0">
                      <a:pos x="2635" y="2079"/>
                    </a:cxn>
                    <a:cxn ang="0">
                      <a:pos x="2744" y="2179"/>
                    </a:cxn>
                    <a:cxn ang="0">
                      <a:pos x="2778" y="2195"/>
                    </a:cxn>
                    <a:cxn ang="0">
                      <a:pos x="5248" y="35"/>
                    </a:cxn>
                    <a:cxn ang="0">
                      <a:pos x="2748" y="1416"/>
                    </a:cxn>
                  </a:cxnLst>
                  <a:rect l="0" t="0" r="r" b="b"/>
                  <a:pathLst>
                    <a:path w="5424" h="2391">
                      <a:moveTo>
                        <a:pt x="5270" y="21"/>
                      </a:moveTo>
                      <a:cubicBezTo>
                        <a:pt x="5316" y="0"/>
                        <a:pt x="5370" y="15"/>
                        <a:pt x="5397" y="58"/>
                      </a:cubicBezTo>
                      <a:cubicBezTo>
                        <a:pt x="5424" y="100"/>
                        <a:pt x="5415" y="156"/>
                        <a:pt x="5377" y="188"/>
                      </a:cubicBezTo>
                      <a:lnTo>
                        <a:pt x="2796" y="2360"/>
                      </a:lnTo>
                      <a:cubicBezTo>
                        <a:pt x="2765" y="2386"/>
                        <a:pt x="2722" y="2391"/>
                        <a:pt x="2686" y="2372"/>
                      </a:cubicBezTo>
                      <a:lnTo>
                        <a:pt x="2634" y="2345"/>
                      </a:lnTo>
                      <a:cubicBezTo>
                        <a:pt x="2628" y="2342"/>
                        <a:pt x="2622" y="2338"/>
                        <a:pt x="2616" y="2334"/>
                      </a:cubicBezTo>
                      <a:lnTo>
                        <a:pt x="2551" y="2280"/>
                      </a:lnTo>
                      <a:lnTo>
                        <a:pt x="2491" y="2218"/>
                      </a:lnTo>
                      <a:lnTo>
                        <a:pt x="2517" y="2237"/>
                      </a:lnTo>
                      <a:lnTo>
                        <a:pt x="2438" y="2197"/>
                      </a:lnTo>
                      <a:lnTo>
                        <a:pt x="2271" y="2082"/>
                      </a:lnTo>
                      <a:cubicBezTo>
                        <a:pt x="2267" y="2079"/>
                        <a:pt x="2263" y="2076"/>
                        <a:pt x="2259" y="2072"/>
                      </a:cubicBezTo>
                      <a:lnTo>
                        <a:pt x="2089" y="1911"/>
                      </a:lnTo>
                      <a:lnTo>
                        <a:pt x="1931" y="1798"/>
                      </a:lnTo>
                      <a:lnTo>
                        <a:pt x="1719" y="1634"/>
                      </a:lnTo>
                      <a:lnTo>
                        <a:pt x="1525" y="1486"/>
                      </a:lnTo>
                      <a:lnTo>
                        <a:pt x="1320" y="1290"/>
                      </a:lnTo>
                      <a:lnTo>
                        <a:pt x="1332" y="1299"/>
                      </a:lnTo>
                      <a:lnTo>
                        <a:pt x="1123" y="1151"/>
                      </a:lnTo>
                      <a:lnTo>
                        <a:pt x="922" y="984"/>
                      </a:lnTo>
                      <a:lnTo>
                        <a:pt x="719" y="840"/>
                      </a:lnTo>
                      <a:cubicBezTo>
                        <a:pt x="715" y="838"/>
                        <a:pt x="712" y="835"/>
                        <a:pt x="708" y="831"/>
                      </a:cubicBezTo>
                      <a:lnTo>
                        <a:pt x="539" y="669"/>
                      </a:lnTo>
                      <a:lnTo>
                        <a:pt x="400" y="552"/>
                      </a:lnTo>
                      <a:lnTo>
                        <a:pt x="243" y="417"/>
                      </a:lnTo>
                      <a:lnTo>
                        <a:pt x="184" y="356"/>
                      </a:lnTo>
                      <a:lnTo>
                        <a:pt x="199" y="369"/>
                      </a:lnTo>
                      <a:lnTo>
                        <a:pt x="121" y="315"/>
                      </a:lnTo>
                      <a:cubicBezTo>
                        <a:pt x="110" y="308"/>
                        <a:pt x="101" y="298"/>
                        <a:pt x="94" y="287"/>
                      </a:cubicBezTo>
                      <a:lnTo>
                        <a:pt x="67" y="247"/>
                      </a:lnTo>
                      <a:lnTo>
                        <a:pt x="95" y="275"/>
                      </a:lnTo>
                      <a:lnTo>
                        <a:pt x="56" y="248"/>
                      </a:lnTo>
                      <a:cubicBezTo>
                        <a:pt x="13" y="218"/>
                        <a:pt x="0" y="161"/>
                        <a:pt x="25" y="116"/>
                      </a:cubicBezTo>
                      <a:cubicBezTo>
                        <a:pt x="51" y="71"/>
                        <a:pt x="106" y="53"/>
                        <a:pt x="153" y="74"/>
                      </a:cubicBezTo>
                      <a:lnTo>
                        <a:pt x="2747" y="1234"/>
                      </a:lnTo>
                      <a:lnTo>
                        <a:pt x="2664" y="1235"/>
                      </a:lnTo>
                      <a:lnTo>
                        <a:pt x="5270" y="21"/>
                      </a:lnTo>
                      <a:close/>
                      <a:moveTo>
                        <a:pt x="2748" y="1416"/>
                      </a:moveTo>
                      <a:cubicBezTo>
                        <a:pt x="2722" y="1429"/>
                        <a:pt x="2692" y="1429"/>
                        <a:pt x="2665" y="1417"/>
                      </a:cubicBezTo>
                      <a:lnTo>
                        <a:pt x="72" y="257"/>
                      </a:lnTo>
                      <a:lnTo>
                        <a:pt x="169" y="83"/>
                      </a:lnTo>
                      <a:lnTo>
                        <a:pt x="208" y="110"/>
                      </a:lnTo>
                      <a:cubicBezTo>
                        <a:pt x="219" y="118"/>
                        <a:pt x="228" y="127"/>
                        <a:pt x="236" y="138"/>
                      </a:cubicBezTo>
                      <a:lnTo>
                        <a:pt x="262" y="179"/>
                      </a:lnTo>
                      <a:lnTo>
                        <a:pt x="234" y="151"/>
                      </a:lnTo>
                      <a:lnTo>
                        <a:pt x="313" y="205"/>
                      </a:lnTo>
                      <a:cubicBezTo>
                        <a:pt x="318" y="208"/>
                        <a:pt x="323" y="213"/>
                        <a:pt x="328" y="217"/>
                      </a:cubicBezTo>
                      <a:lnTo>
                        <a:pt x="373" y="265"/>
                      </a:lnTo>
                      <a:lnTo>
                        <a:pt x="529" y="399"/>
                      </a:lnTo>
                      <a:lnTo>
                        <a:pt x="677" y="525"/>
                      </a:lnTo>
                      <a:lnTo>
                        <a:pt x="846" y="687"/>
                      </a:lnTo>
                      <a:lnTo>
                        <a:pt x="835" y="678"/>
                      </a:lnTo>
                      <a:lnTo>
                        <a:pt x="1049" y="830"/>
                      </a:lnTo>
                      <a:lnTo>
                        <a:pt x="1239" y="988"/>
                      </a:lnTo>
                      <a:lnTo>
                        <a:pt x="1448" y="1136"/>
                      </a:lnTo>
                      <a:cubicBezTo>
                        <a:pt x="1452" y="1139"/>
                        <a:pt x="1456" y="1142"/>
                        <a:pt x="1459" y="1146"/>
                      </a:cubicBezTo>
                      <a:lnTo>
                        <a:pt x="1646" y="1327"/>
                      </a:lnTo>
                      <a:lnTo>
                        <a:pt x="1842" y="1476"/>
                      </a:lnTo>
                      <a:lnTo>
                        <a:pt x="2047" y="1636"/>
                      </a:lnTo>
                      <a:lnTo>
                        <a:pt x="2228" y="1766"/>
                      </a:lnTo>
                      <a:lnTo>
                        <a:pt x="2397" y="1928"/>
                      </a:lnTo>
                      <a:lnTo>
                        <a:pt x="2385" y="1918"/>
                      </a:lnTo>
                      <a:lnTo>
                        <a:pt x="2530" y="2019"/>
                      </a:lnTo>
                      <a:lnTo>
                        <a:pt x="2609" y="2060"/>
                      </a:lnTo>
                      <a:cubicBezTo>
                        <a:pt x="2618" y="2065"/>
                        <a:pt x="2627" y="2071"/>
                        <a:pt x="2635" y="2079"/>
                      </a:cubicBezTo>
                      <a:lnTo>
                        <a:pt x="2678" y="2126"/>
                      </a:lnTo>
                      <a:lnTo>
                        <a:pt x="2744" y="2179"/>
                      </a:lnTo>
                      <a:lnTo>
                        <a:pt x="2726" y="2168"/>
                      </a:lnTo>
                      <a:lnTo>
                        <a:pt x="2778" y="2195"/>
                      </a:lnTo>
                      <a:lnTo>
                        <a:pt x="2668" y="2207"/>
                      </a:lnTo>
                      <a:lnTo>
                        <a:pt x="5248" y="35"/>
                      </a:lnTo>
                      <a:lnTo>
                        <a:pt x="5355" y="202"/>
                      </a:lnTo>
                      <a:lnTo>
                        <a:pt x="2748" y="14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5" name="Freeform 39"/>
                <p:cNvSpPr>
                  <a:spLocks/>
                </p:cNvSpPr>
                <p:nvPr/>
              </p:nvSpPr>
              <p:spPr bwMode="auto">
                <a:xfrm>
                  <a:off x="4578" y="2415"/>
                  <a:ext cx="60" cy="45"/>
                </a:xfrm>
                <a:custGeom>
                  <a:avLst/>
                  <a:gdLst/>
                  <a:ahLst/>
                  <a:cxnLst>
                    <a:cxn ang="0">
                      <a:pos x="60" y="45"/>
                    </a:cxn>
                    <a:cxn ang="0">
                      <a:pos x="0" y="22"/>
                    </a:cxn>
                    <a:cxn ang="0">
                      <a:pos x="60" y="0"/>
                    </a:cxn>
                    <a:cxn ang="0">
                      <a:pos x="60" y="45"/>
                    </a:cxn>
                  </a:cxnLst>
                  <a:rect l="0" t="0" r="r" b="b"/>
                  <a:pathLst>
                    <a:path w="60" h="45">
                      <a:moveTo>
                        <a:pt x="60" y="45"/>
                      </a:moveTo>
                      <a:lnTo>
                        <a:pt x="0" y="22"/>
                      </a:lnTo>
                      <a:lnTo>
                        <a:pt x="60" y="0"/>
                      </a:lnTo>
                      <a:lnTo>
                        <a:pt x="60" y="4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6" name="Freeform 40"/>
                <p:cNvSpPr>
                  <a:spLocks noEditPoints="1"/>
                </p:cNvSpPr>
                <p:nvPr/>
              </p:nvSpPr>
              <p:spPr bwMode="auto">
                <a:xfrm>
                  <a:off x="4576" y="2412"/>
                  <a:ext cx="65" cy="51"/>
                </a:xfrm>
                <a:custGeom>
                  <a:avLst/>
                  <a:gdLst/>
                  <a:ahLst/>
                  <a:cxnLst>
                    <a:cxn ang="0">
                      <a:pos x="2552" y="1905"/>
                    </a:cxn>
                    <a:cxn ang="0">
                      <a:pos x="2509" y="1988"/>
                    </a:cxn>
                    <a:cxn ang="0">
                      <a:pos x="2417" y="1999"/>
                    </a:cxn>
                    <a:cxn ang="0">
                      <a:pos x="65" y="1099"/>
                    </a:cxn>
                    <a:cxn ang="0">
                      <a:pos x="0" y="1005"/>
                    </a:cxn>
                    <a:cxn ang="0">
                      <a:pos x="65" y="912"/>
                    </a:cxn>
                    <a:cxn ang="0">
                      <a:pos x="2417" y="12"/>
                    </a:cxn>
                    <a:cxn ang="0">
                      <a:pos x="2509" y="23"/>
                    </a:cxn>
                    <a:cxn ang="0">
                      <a:pos x="2552" y="105"/>
                    </a:cxn>
                    <a:cxn ang="0">
                      <a:pos x="2552" y="1905"/>
                    </a:cxn>
                    <a:cxn ang="0">
                      <a:pos x="2352" y="105"/>
                    </a:cxn>
                    <a:cxn ang="0">
                      <a:pos x="2488" y="199"/>
                    </a:cxn>
                    <a:cxn ang="0">
                      <a:pos x="136" y="1099"/>
                    </a:cxn>
                    <a:cxn ang="0">
                      <a:pos x="136" y="912"/>
                    </a:cxn>
                    <a:cxn ang="0">
                      <a:pos x="2488" y="1812"/>
                    </a:cxn>
                    <a:cxn ang="0">
                      <a:pos x="2352" y="1905"/>
                    </a:cxn>
                    <a:cxn ang="0">
                      <a:pos x="2352" y="105"/>
                    </a:cxn>
                  </a:cxnLst>
                  <a:rect l="0" t="0" r="r" b="b"/>
                  <a:pathLst>
                    <a:path w="2552" h="2011">
                      <a:moveTo>
                        <a:pt x="2552" y="1905"/>
                      </a:moveTo>
                      <a:cubicBezTo>
                        <a:pt x="2552" y="1938"/>
                        <a:pt x="2536" y="1969"/>
                        <a:pt x="2509" y="1988"/>
                      </a:cubicBezTo>
                      <a:cubicBezTo>
                        <a:pt x="2482" y="2007"/>
                        <a:pt x="2447" y="2011"/>
                        <a:pt x="2417" y="1999"/>
                      </a:cubicBezTo>
                      <a:lnTo>
                        <a:pt x="65" y="1099"/>
                      </a:lnTo>
                      <a:cubicBezTo>
                        <a:pt x="26" y="1084"/>
                        <a:pt x="0" y="1047"/>
                        <a:pt x="0" y="1005"/>
                      </a:cubicBezTo>
                      <a:cubicBezTo>
                        <a:pt x="0" y="964"/>
                        <a:pt x="26" y="927"/>
                        <a:pt x="65" y="912"/>
                      </a:cubicBezTo>
                      <a:lnTo>
                        <a:pt x="2417" y="12"/>
                      </a:lnTo>
                      <a:cubicBezTo>
                        <a:pt x="2447" y="0"/>
                        <a:pt x="2482" y="4"/>
                        <a:pt x="2509" y="23"/>
                      </a:cubicBezTo>
                      <a:cubicBezTo>
                        <a:pt x="2536" y="42"/>
                        <a:pt x="2552" y="73"/>
                        <a:pt x="2552" y="105"/>
                      </a:cubicBezTo>
                      <a:lnTo>
                        <a:pt x="2552" y="1905"/>
                      </a:lnTo>
                      <a:close/>
                      <a:moveTo>
                        <a:pt x="2352" y="105"/>
                      </a:moveTo>
                      <a:lnTo>
                        <a:pt x="2488" y="199"/>
                      </a:lnTo>
                      <a:lnTo>
                        <a:pt x="136" y="1099"/>
                      </a:lnTo>
                      <a:lnTo>
                        <a:pt x="136" y="912"/>
                      </a:lnTo>
                      <a:lnTo>
                        <a:pt x="2488" y="1812"/>
                      </a:lnTo>
                      <a:lnTo>
                        <a:pt x="2352" y="1905"/>
                      </a:lnTo>
                      <a:lnTo>
                        <a:pt x="2352" y="10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41"/>
                <p:cNvSpPr>
                  <a:spLocks/>
                </p:cNvSpPr>
                <p:nvPr/>
              </p:nvSpPr>
              <p:spPr bwMode="auto">
                <a:xfrm>
                  <a:off x="4624" y="2414"/>
                  <a:ext cx="36" cy="47"/>
                </a:xfrm>
                <a:custGeom>
                  <a:avLst/>
                  <a:gdLst/>
                  <a:ahLst/>
                  <a:cxnLst>
                    <a:cxn ang="0">
                      <a:pos x="0" y="924"/>
                    </a:cxn>
                    <a:cxn ang="0">
                      <a:pos x="700" y="0"/>
                    </a:cxn>
                    <a:cxn ang="0">
                      <a:pos x="700" y="0"/>
                    </a:cxn>
                    <a:cxn ang="0">
                      <a:pos x="700" y="0"/>
                    </a:cxn>
                    <a:cxn ang="0">
                      <a:pos x="1400" y="924"/>
                    </a:cxn>
                    <a:cxn ang="0">
                      <a:pos x="1400" y="924"/>
                    </a:cxn>
                    <a:cxn ang="0">
                      <a:pos x="700" y="1848"/>
                    </a:cxn>
                    <a:cxn ang="0">
                      <a:pos x="700" y="1848"/>
                    </a:cxn>
                    <a:cxn ang="0">
                      <a:pos x="700" y="1848"/>
                    </a:cxn>
                    <a:cxn ang="0">
                      <a:pos x="0" y="924"/>
                    </a:cxn>
                  </a:cxnLst>
                  <a:rect l="0" t="0" r="r" b="b"/>
                  <a:pathLst>
                    <a:path w="1400" h="1848">
                      <a:moveTo>
                        <a:pt x="0" y="924"/>
                      </a:moveTo>
                      <a:cubicBezTo>
                        <a:pt x="0" y="414"/>
                        <a:pt x="314" y="0"/>
                        <a:pt x="700" y="0"/>
                      </a:cubicBezTo>
                      <a:cubicBezTo>
                        <a:pt x="700" y="0"/>
                        <a:pt x="700" y="0"/>
                        <a:pt x="700" y="0"/>
                      </a:cubicBezTo>
                      <a:lnTo>
                        <a:pt x="700" y="0"/>
                      </a:lnTo>
                      <a:cubicBezTo>
                        <a:pt x="1087" y="0"/>
                        <a:pt x="1400" y="414"/>
                        <a:pt x="1400" y="924"/>
                      </a:cubicBezTo>
                      <a:lnTo>
                        <a:pt x="1400" y="924"/>
                      </a:lnTo>
                      <a:cubicBezTo>
                        <a:pt x="1400" y="1435"/>
                        <a:pt x="1087" y="1848"/>
                        <a:pt x="700" y="1848"/>
                      </a:cubicBezTo>
                      <a:cubicBezTo>
                        <a:pt x="700" y="1848"/>
                        <a:pt x="700" y="1848"/>
                        <a:pt x="700" y="1848"/>
                      </a:cubicBezTo>
                      <a:lnTo>
                        <a:pt x="700" y="1848"/>
                      </a:lnTo>
                      <a:cubicBezTo>
                        <a:pt x="314" y="1848"/>
                        <a:pt x="0" y="1435"/>
                        <a:pt x="0" y="924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42"/>
                <p:cNvSpPr>
                  <a:spLocks noEditPoints="1"/>
                </p:cNvSpPr>
                <p:nvPr/>
              </p:nvSpPr>
              <p:spPr bwMode="auto">
                <a:xfrm>
                  <a:off x="4622" y="2411"/>
                  <a:ext cx="40" cy="52"/>
                </a:xfrm>
                <a:custGeom>
                  <a:avLst/>
                  <a:gdLst/>
                  <a:ahLst/>
                  <a:cxnLst>
                    <a:cxn ang="0">
                      <a:pos x="0" y="22"/>
                    </a:cxn>
                    <a:cxn ang="0">
                      <a:pos x="1" y="18"/>
                    </a:cxn>
                    <a:cxn ang="0">
                      <a:pos x="4" y="10"/>
                    </a:cxn>
                    <a:cxn ang="0">
                      <a:pos x="8" y="6"/>
                    </a:cxn>
                    <a:cxn ang="0">
                      <a:pos x="11" y="3"/>
                    </a:cxn>
                    <a:cxn ang="0">
                      <a:pos x="15" y="1"/>
                    </a:cxn>
                    <a:cxn ang="0">
                      <a:pos x="19" y="0"/>
                    </a:cxn>
                    <a:cxn ang="0">
                      <a:pos x="23" y="1"/>
                    </a:cxn>
                    <a:cxn ang="0">
                      <a:pos x="27" y="2"/>
                    </a:cxn>
                    <a:cxn ang="0">
                      <a:pos x="31" y="4"/>
                    </a:cxn>
                    <a:cxn ang="0">
                      <a:pos x="34" y="7"/>
                    </a:cxn>
                    <a:cxn ang="0">
                      <a:pos x="38" y="14"/>
                    </a:cxn>
                    <a:cxn ang="0">
                      <a:pos x="40" y="20"/>
                    </a:cxn>
                    <a:cxn ang="0">
                      <a:pos x="40" y="25"/>
                    </a:cxn>
                    <a:cxn ang="0">
                      <a:pos x="40" y="30"/>
                    </a:cxn>
                    <a:cxn ang="0">
                      <a:pos x="39" y="35"/>
                    </a:cxn>
                    <a:cxn ang="0">
                      <a:pos x="36" y="43"/>
                    </a:cxn>
                    <a:cxn ang="0">
                      <a:pos x="33" y="47"/>
                    </a:cxn>
                    <a:cxn ang="0">
                      <a:pos x="29" y="50"/>
                    </a:cxn>
                    <a:cxn ang="0">
                      <a:pos x="25" y="51"/>
                    </a:cxn>
                    <a:cxn ang="0">
                      <a:pos x="21" y="52"/>
                    </a:cxn>
                    <a:cxn ang="0">
                      <a:pos x="17" y="52"/>
                    </a:cxn>
                    <a:cxn ang="0">
                      <a:pos x="13" y="51"/>
                    </a:cxn>
                    <a:cxn ang="0">
                      <a:pos x="9" y="48"/>
                    </a:cxn>
                    <a:cxn ang="0">
                      <a:pos x="6" y="45"/>
                    </a:cxn>
                    <a:cxn ang="0">
                      <a:pos x="2" y="39"/>
                    </a:cxn>
                    <a:cxn ang="0">
                      <a:pos x="0" y="33"/>
                    </a:cxn>
                    <a:cxn ang="0">
                      <a:pos x="0" y="28"/>
                    </a:cxn>
                    <a:cxn ang="0">
                      <a:pos x="5" y="30"/>
                    </a:cxn>
                    <a:cxn ang="0">
                      <a:pos x="6" y="34"/>
                    </a:cxn>
                    <a:cxn ang="0">
                      <a:pos x="8" y="40"/>
                    </a:cxn>
                    <a:cxn ang="0">
                      <a:pos x="11" y="43"/>
                    </a:cxn>
                    <a:cxn ang="0">
                      <a:pos x="14" y="45"/>
                    </a:cxn>
                    <a:cxn ang="0">
                      <a:pos x="16" y="47"/>
                    </a:cxn>
                    <a:cxn ang="0">
                      <a:pos x="19" y="47"/>
                    </a:cxn>
                    <a:cxn ang="0">
                      <a:pos x="22" y="47"/>
                    </a:cxn>
                    <a:cxn ang="0">
                      <a:pos x="25" y="46"/>
                    </a:cxn>
                    <a:cxn ang="0">
                      <a:pos x="28" y="44"/>
                    </a:cxn>
                    <a:cxn ang="0">
                      <a:pos x="30" y="42"/>
                    </a:cxn>
                    <a:cxn ang="0">
                      <a:pos x="33" y="37"/>
                    </a:cxn>
                    <a:cxn ang="0">
                      <a:pos x="35" y="32"/>
                    </a:cxn>
                    <a:cxn ang="0">
                      <a:pos x="35" y="27"/>
                    </a:cxn>
                    <a:cxn ang="0">
                      <a:pos x="35" y="23"/>
                    </a:cxn>
                    <a:cxn ang="0">
                      <a:pos x="34" y="19"/>
                    </a:cxn>
                    <a:cxn ang="0">
                      <a:pos x="32" y="13"/>
                    </a:cxn>
                    <a:cxn ang="0">
                      <a:pos x="29" y="9"/>
                    </a:cxn>
                    <a:cxn ang="0">
                      <a:pos x="26" y="7"/>
                    </a:cxn>
                    <a:cxn ang="0">
                      <a:pos x="24" y="6"/>
                    </a:cxn>
                    <a:cxn ang="0">
                      <a:pos x="21" y="5"/>
                    </a:cxn>
                    <a:cxn ang="0">
                      <a:pos x="18" y="6"/>
                    </a:cxn>
                    <a:cxn ang="0">
                      <a:pos x="15" y="6"/>
                    </a:cxn>
                    <a:cxn ang="0">
                      <a:pos x="12" y="8"/>
                    </a:cxn>
                    <a:cxn ang="0">
                      <a:pos x="10" y="11"/>
                    </a:cxn>
                    <a:cxn ang="0">
                      <a:pos x="7" y="16"/>
                    </a:cxn>
                    <a:cxn ang="0">
                      <a:pos x="5" y="21"/>
                    </a:cxn>
                    <a:cxn ang="0">
                      <a:pos x="5" y="25"/>
                    </a:cxn>
                  </a:cxnLst>
                  <a:rect l="0" t="0" r="r" b="b"/>
                  <a:pathLst>
                    <a:path w="40" h="52">
                      <a:moveTo>
                        <a:pt x="0" y="26"/>
                      </a:moveTo>
                      <a:lnTo>
                        <a:pt x="0" y="25"/>
                      </a:lnTo>
                      <a:lnTo>
                        <a:pt x="0" y="24"/>
                      </a:lnTo>
                      <a:lnTo>
                        <a:pt x="0" y="22"/>
                      </a:lnTo>
                      <a:lnTo>
                        <a:pt x="0" y="21"/>
                      </a:lnTo>
                      <a:lnTo>
                        <a:pt x="0" y="20"/>
                      </a:lnTo>
                      <a:lnTo>
                        <a:pt x="1" y="19"/>
                      </a:lnTo>
                      <a:lnTo>
                        <a:pt x="1" y="18"/>
                      </a:lnTo>
                      <a:lnTo>
                        <a:pt x="1" y="16"/>
                      </a:lnTo>
                      <a:lnTo>
                        <a:pt x="2" y="14"/>
                      </a:lnTo>
                      <a:lnTo>
                        <a:pt x="3" y="12"/>
                      </a:lnTo>
                      <a:lnTo>
                        <a:pt x="4" y="10"/>
                      </a:lnTo>
                      <a:lnTo>
                        <a:pt x="5" y="8"/>
                      </a:lnTo>
                      <a:lnTo>
                        <a:pt x="6" y="7"/>
                      </a:lnTo>
                      <a:lnTo>
                        <a:pt x="7" y="7"/>
                      </a:lnTo>
                      <a:lnTo>
                        <a:pt x="8" y="6"/>
                      </a:lnTo>
                      <a:lnTo>
                        <a:pt x="8" y="5"/>
                      </a:lnTo>
                      <a:lnTo>
                        <a:pt x="9" y="4"/>
                      </a:lnTo>
                      <a:lnTo>
                        <a:pt x="10" y="4"/>
                      </a:lnTo>
                      <a:lnTo>
                        <a:pt x="11" y="3"/>
                      </a:lnTo>
                      <a:lnTo>
                        <a:pt x="12" y="2"/>
                      </a:lnTo>
                      <a:lnTo>
                        <a:pt x="13" y="2"/>
                      </a:lnTo>
                      <a:lnTo>
                        <a:pt x="14" y="2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7" y="1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2" y="0"/>
                      </a:lnTo>
                      <a:lnTo>
                        <a:pt x="23" y="1"/>
                      </a:lnTo>
                      <a:lnTo>
                        <a:pt x="24" y="1"/>
                      </a:lnTo>
                      <a:lnTo>
                        <a:pt x="25" y="1"/>
                      </a:lnTo>
                      <a:lnTo>
                        <a:pt x="26" y="1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9" y="3"/>
                      </a:lnTo>
                      <a:lnTo>
                        <a:pt x="30" y="4"/>
                      </a:lnTo>
                      <a:lnTo>
                        <a:pt x="31" y="4"/>
                      </a:lnTo>
                      <a:lnTo>
                        <a:pt x="32" y="5"/>
                      </a:lnTo>
                      <a:lnTo>
                        <a:pt x="32" y="6"/>
                      </a:lnTo>
                      <a:lnTo>
                        <a:pt x="33" y="6"/>
                      </a:lnTo>
                      <a:lnTo>
                        <a:pt x="34" y="7"/>
                      </a:lnTo>
                      <a:lnTo>
                        <a:pt x="35" y="8"/>
                      </a:lnTo>
                      <a:lnTo>
                        <a:pt x="36" y="10"/>
                      </a:lnTo>
                      <a:lnTo>
                        <a:pt x="37" y="12"/>
                      </a:lnTo>
                      <a:lnTo>
                        <a:pt x="38" y="14"/>
                      </a:lnTo>
                      <a:lnTo>
                        <a:pt x="39" y="16"/>
                      </a:lnTo>
                      <a:lnTo>
                        <a:pt x="39" y="18"/>
                      </a:lnTo>
                      <a:lnTo>
                        <a:pt x="40" y="19"/>
                      </a:lnTo>
                      <a:lnTo>
                        <a:pt x="40" y="20"/>
                      </a:lnTo>
                      <a:lnTo>
                        <a:pt x="40" y="21"/>
                      </a:lnTo>
                      <a:lnTo>
                        <a:pt x="40" y="22"/>
                      </a:lnTo>
                      <a:lnTo>
                        <a:pt x="40" y="24"/>
                      </a:lnTo>
                      <a:lnTo>
                        <a:pt x="40" y="25"/>
                      </a:lnTo>
                      <a:lnTo>
                        <a:pt x="40" y="26"/>
                      </a:lnTo>
                      <a:lnTo>
                        <a:pt x="40" y="28"/>
                      </a:lnTo>
                      <a:lnTo>
                        <a:pt x="40" y="29"/>
                      </a:lnTo>
                      <a:lnTo>
                        <a:pt x="40" y="30"/>
                      </a:lnTo>
                      <a:lnTo>
                        <a:pt x="40" y="31"/>
                      </a:lnTo>
                      <a:lnTo>
                        <a:pt x="40" y="33"/>
                      </a:lnTo>
                      <a:lnTo>
                        <a:pt x="40" y="34"/>
                      </a:lnTo>
                      <a:lnTo>
                        <a:pt x="39" y="35"/>
                      </a:lnTo>
                      <a:lnTo>
                        <a:pt x="39" y="36"/>
                      </a:lnTo>
                      <a:lnTo>
                        <a:pt x="38" y="38"/>
                      </a:lnTo>
                      <a:lnTo>
                        <a:pt x="37" y="41"/>
                      </a:lnTo>
                      <a:lnTo>
                        <a:pt x="36" y="43"/>
                      </a:lnTo>
                      <a:lnTo>
                        <a:pt x="35" y="44"/>
                      </a:lnTo>
                      <a:lnTo>
                        <a:pt x="34" y="45"/>
                      </a:lnTo>
                      <a:lnTo>
                        <a:pt x="33" y="46"/>
                      </a:lnTo>
                      <a:lnTo>
                        <a:pt x="33" y="47"/>
                      </a:lnTo>
                      <a:lnTo>
                        <a:pt x="32" y="48"/>
                      </a:lnTo>
                      <a:lnTo>
                        <a:pt x="31" y="48"/>
                      </a:lnTo>
                      <a:lnTo>
                        <a:pt x="30" y="49"/>
                      </a:lnTo>
                      <a:lnTo>
                        <a:pt x="29" y="50"/>
                      </a:lnTo>
                      <a:lnTo>
                        <a:pt x="28" y="50"/>
                      </a:lnTo>
                      <a:lnTo>
                        <a:pt x="27" y="51"/>
                      </a:lnTo>
                      <a:lnTo>
                        <a:pt x="26" y="51"/>
                      </a:lnTo>
                      <a:lnTo>
                        <a:pt x="25" y="51"/>
                      </a:lnTo>
                      <a:lnTo>
                        <a:pt x="24" y="52"/>
                      </a:lnTo>
                      <a:lnTo>
                        <a:pt x="23" y="52"/>
                      </a:lnTo>
                      <a:lnTo>
                        <a:pt x="22" y="52"/>
                      </a:lnTo>
                      <a:lnTo>
                        <a:pt x="21" y="52"/>
                      </a:lnTo>
                      <a:lnTo>
                        <a:pt x="20" y="52"/>
                      </a:lnTo>
                      <a:lnTo>
                        <a:pt x="19" y="52"/>
                      </a:lnTo>
                      <a:lnTo>
                        <a:pt x="18" y="52"/>
                      </a:lnTo>
                      <a:lnTo>
                        <a:pt x="17" y="52"/>
                      </a:lnTo>
                      <a:lnTo>
                        <a:pt x="16" y="52"/>
                      </a:lnTo>
                      <a:lnTo>
                        <a:pt x="15" y="52"/>
                      </a:lnTo>
                      <a:lnTo>
                        <a:pt x="14" y="51"/>
                      </a:lnTo>
                      <a:lnTo>
                        <a:pt x="13" y="51"/>
                      </a:lnTo>
                      <a:lnTo>
                        <a:pt x="12" y="50"/>
                      </a:lnTo>
                      <a:lnTo>
                        <a:pt x="11" y="50"/>
                      </a:lnTo>
                      <a:lnTo>
                        <a:pt x="10" y="49"/>
                      </a:lnTo>
                      <a:lnTo>
                        <a:pt x="9" y="48"/>
                      </a:lnTo>
                      <a:lnTo>
                        <a:pt x="8" y="48"/>
                      </a:lnTo>
                      <a:lnTo>
                        <a:pt x="8" y="47"/>
                      </a:lnTo>
                      <a:lnTo>
                        <a:pt x="7" y="46"/>
                      </a:lnTo>
                      <a:lnTo>
                        <a:pt x="6" y="45"/>
                      </a:lnTo>
                      <a:lnTo>
                        <a:pt x="5" y="45"/>
                      </a:lnTo>
                      <a:lnTo>
                        <a:pt x="4" y="43"/>
                      </a:lnTo>
                      <a:lnTo>
                        <a:pt x="3" y="41"/>
                      </a:lnTo>
                      <a:lnTo>
                        <a:pt x="2" y="39"/>
                      </a:lnTo>
                      <a:lnTo>
                        <a:pt x="1" y="36"/>
                      </a:lnTo>
                      <a:lnTo>
                        <a:pt x="1" y="35"/>
                      </a:lnTo>
                      <a:lnTo>
                        <a:pt x="1" y="34"/>
                      </a:lnTo>
                      <a:lnTo>
                        <a:pt x="0" y="33"/>
                      </a:lnTo>
                      <a:lnTo>
                        <a:pt x="0" y="32"/>
                      </a:lnTo>
                      <a:lnTo>
                        <a:pt x="0" y="30"/>
                      </a:lnTo>
                      <a:lnTo>
                        <a:pt x="0" y="29"/>
                      </a:lnTo>
                      <a:lnTo>
                        <a:pt x="0" y="28"/>
                      </a:lnTo>
                      <a:lnTo>
                        <a:pt x="0" y="26"/>
                      </a:lnTo>
                      <a:close/>
                      <a:moveTo>
                        <a:pt x="5" y="27"/>
                      </a:moveTo>
                      <a:lnTo>
                        <a:pt x="5" y="28"/>
                      </a:lnTo>
                      <a:lnTo>
                        <a:pt x="5" y="30"/>
                      </a:lnTo>
                      <a:lnTo>
                        <a:pt x="5" y="31"/>
                      </a:lnTo>
                      <a:lnTo>
                        <a:pt x="5" y="32"/>
                      </a:lnTo>
                      <a:lnTo>
                        <a:pt x="6" y="33"/>
                      </a:lnTo>
                      <a:lnTo>
                        <a:pt x="6" y="34"/>
                      </a:lnTo>
                      <a:lnTo>
                        <a:pt x="6" y="35"/>
                      </a:lnTo>
                      <a:lnTo>
                        <a:pt x="7" y="36"/>
                      </a:lnTo>
                      <a:lnTo>
                        <a:pt x="8" y="38"/>
                      </a:lnTo>
                      <a:lnTo>
                        <a:pt x="8" y="40"/>
                      </a:lnTo>
                      <a:lnTo>
                        <a:pt x="9" y="41"/>
                      </a:lnTo>
                      <a:lnTo>
                        <a:pt x="10" y="42"/>
                      </a:lnTo>
                      <a:lnTo>
                        <a:pt x="11" y="43"/>
                      </a:lnTo>
                      <a:lnTo>
                        <a:pt x="11" y="43"/>
                      </a:lnTo>
                      <a:lnTo>
                        <a:pt x="12" y="44"/>
                      </a:lnTo>
                      <a:lnTo>
                        <a:pt x="12" y="44"/>
                      </a:lnTo>
                      <a:lnTo>
                        <a:pt x="13" y="45"/>
                      </a:lnTo>
                      <a:lnTo>
                        <a:pt x="14" y="45"/>
                      </a:lnTo>
                      <a:lnTo>
                        <a:pt x="14" y="46"/>
                      </a:lnTo>
                      <a:lnTo>
                        <a:pt x="15" y="46"/>
                      </a:lnTo>
                      <a:lnTo>
                        <a:pt x="16" y="46"/>
                      </a:lnTo>
                      <a:lnTo>
                        <a:pt x="16" y="47"/>
                      </a:lnTo>
                      <a:lnTo>
                        <a:pt x="17" y="47"/>
                      </a:lnTo>
                      <a:lnTo>
                        <a:pt x="18" y="47"/>
                      </a:lnTo>
                      <a:lnTo>
                        <a:pt x="18" y="47"/>
                      </a:lnTo>
                      <a:lnTo>
                        <a:pt x="19" y="47"/>
                      </a:lnTo>
                      <a:lnTo>
                        <a:pt x="20" y="47"/>
                      </a:lnTo>
                      <a:lnTo>
                        <a:pt x="21" y="47"/>
                      </a:lnTo>
                      <a:lnTo>
                        <a:pt x="21" y="47"/>
                      </a:lnTo>
                      <a:lnTo>
                        <a:pt x="22" y="47"/>
                      </a:lnTo>
                      <a:lnTo>
                        <a:pt x="23" y="47"/>
                      </a:lnTo>
                      <a:lnTo>
                        <a:pt x="24" y="47"/>
                      </a:lnTo>
                      <a:lnTo>
                        <a:pt x="24" y="46"/>
                      </a:lnTo>
                      <a:lnTo>
                        <a:pt x="25" y="46"/>
                      </a:lnTo>
                      <a:lnTo>
                        <a:pt x="26" y="46"/>
                      </a:lnTo>
                      <a:lnTo>
                        <a:pt x="26" y="45"/>
                      </a:lnTo>
                      <a:lnTo>
                        <a:pt x="27" y="45"/>
                      </a:lnTo>
                      <a:lnTo>
                        <a:pt x="28" y="44"/>
                      </a:lnTo>
                      <a:lnTo>
                        <a:pt x="28" y="44"/>
                      </a:lnTo>
                      <a:lnTo>
                        <a:pt x="29" y="43"/>
                      </a:lnTo>
                      <a:lnTo>
                        <a:pt x="29" y="43"/>
                      </a:lnTo>
                      <a:lnTo>
                        <a:pt x="30" y="42"/>
                      </a:lnTo>
                      <a:lnTo>
                        <a:pt x="31" y="42"/>
                      </a:lnTo>
                      <a:lnTo>
                        <a:pt x="32" y="40"/>
                      </a:lnTo>
                      <a:lnTo>
                        <a:pt x="32" y="38"/>
                      </a:lnTo>
                      <a:lnTo>
                        <a:pt x="33" y="37"/>
                      </a:lnTo>
                      <a:lnTo>
                        <a:pt x="34" y="35"/>
                      </a:lnTo>
                      <a:lnTo>
                        <a:pt x="34" y="34"/>
                      </a:lnTo>
                      <a:lnTo>
                        <a:pt x="35" y="33"/>
                      </a:lnTo>
                      <a:lnTo>
                        <a:pt x="35" y="32"/>
                      </a:lnTo>
                      <a:lnTo>
                        <a:pt x="35" y="31"/>
                      </a:lnTo>
                      <a:lnTo>
                        <a:pt x="35" y="30"/>
                      </a:lnTo>
                      <a:lnTo>
                        <a:pt x="35" y="29"/>
                      </a:lnTo>
                      <a:lnTo>
                        <a:pt x="35" y="27"/>
                      </a:lnTo>
                      <a:lnTo>
                        <a:pt x="35" y="26"/>
                      </a:lnTo>
                      <a:lnTo>
                        <a:pt x="35" y="25"/>
                      </a:lnTo>
                      <a:lnTo>
                        <a:pt x="35" y="24"/>
                      </a:lnTo>
                      <a:lnTo>
                        <a:pt x="35" y="23"/>
                      </a:lnTo>
                      <a:lnTo>
                        <a:pt x="35" y="22"/>
                      </a:lnTo>
                      <a:lnTo>
                        <a:pt x="35" y="21"/>
                      </a:lnTo>
                      <a:lnTo>
                        <a:pt x="35" y="20"/>
                      </a:lnTo>
                      <a:lnTo>
                        <a:pt x="34" y="19"/>
                      </a:lnTo>
                      <a:lnTo>
                        <a:pt x="34" y="18"/>
                      </a:lnTo>
                      <a:lnTo>
                        <a:pt x="33" y="16"/>
                      </a:lnTo>
                      <a:lnTo>
                        <a:pt x="33" y="14"/>
                      </a:lnTo>
                      <a:lnTo>
                        <a:pt x="32" y="13"/>
                      </a:lnTo>
                      <a:lnTo>
                        <a:pt x="31" y="11"/>
                      </a:lnTo>
                      <a:lnTo>
                        <a:pt x="30" y="11"/>
                      </a:lnTo>
                      <a:lnTo>
                        <a:pt x="30" y="10"/>
                      </a:lnTo>
                      <a:lnTo>
                        <a:pt x="29" y="9"/>
                      </a:lnTo>
                      <a:lnTo>
                        <a:pt x="28" y="9"/>
                      </a:lnTo>
                      <a:lnTo>
                        <a:pt x="28" y="8"/>
                      </a:lnTo>
                      <a:lnTo>
                        <a:pt x="27" y="8"/>
                      </a:lnTo>
                      <a:lnTo>
                        <a:pt x="26" y="7"/>
                      </a:lnTo>
                      <a:lnTo>
                        <a:pt x="26" y="7"/>
                      </a:lnTo>
                      <a:lnTo>
                        <a:pt x="25" y="7"/>
                      </a:lnTo>
                      <a:lnTo>
                        <a:pt x="24" y="6"/>
                      </a:lnTo>
                      <a:lnTo>
                        <a:pt x="24" y="6"/>
                      </a:lnTo>
                      <a:lnTo>
                        <a:pt x="23" y="6"/>
                      </a:lnTo>
                      <a:lnTo>
                        <a:pt x="22" y="6"/>
                      </a:lnTo>
                      <a:lnTo>
                        <a:pt x="22" y="5"/>
                      </a:lnTo>
                      <a:lnTo>
                        <a:pt x="21" y="5"/>
                      </a:lnTo>
                      <a:lnTo>
                        <a:pt x="20" y="5"/>
                      </a:lnTo>
                      <a:lnTo>
                        <a:pt x="19" y="5"/>
                      </a:lnTo>
                      <a:lnTo>
                        <a:pt x="19" y="5"/>
                      </a:lnTo>
                      <a:lnTo>
                        <a:pt x="18" y="6"/>
                      </a:lnTo>
                      <a:lnTo>
                        <a:pt x="17" y="6"/>
                      </a:lnTo>
                      <a:lnTo>
                        <a:pt x="17" y="6"/>
                      </a:lnTo>
                      <a:lnTo>
                        <a:pt x="16" y="6"/>
                      </a:lnTo>
                      <a:lnTo>
                        <a:pt x="15" y="6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3" y="8"/>
                      </a:lnTo>
                      <a:lnTo>
                        <a:pt x="12" y="8"/>
                      </a:lnTo>
                      <a:lnTo>
                        <a:pt x="12" y="9"/>
                      </a:lnTo>
                      <a:lnTo>
                        <a:pt x="11" y="9"/>
                      </a:lnTo>
                      <a:lnTo>
                        <a:pt x="11" y="10"/>
                      </a:lnTo>
                      <a:lnTo>
                        <a:pt x="10" y="11"/>
                      </a:lnTo>
                      <a:lnTo>
                        <a:pt x="10" y="11"/>
                      </a:lnTo>
                      <a:lnTo>
                        <a:pt x="9" y="13"/>
                      </a:lnTo>
                      <a:lnTo>
                        <a:pt x="8" y="14"/>
                      </a:lnTo>
                      <a:lnTo>
                        <a:pt x="7" y="16"/>
                      </a:lnTo>
                      <a:lnTo>
                        <a:pt x="6" y="18"/>
                      </a:lnTo>
                      <a:lnTo>
                        <a:pt x="6" y="19"/>
                      </a:lnTo>
                      <a:lnTo>
                        <a:pt x="6" y="20"/>
                      </a:lnTo>
                      <a:lnTo>
                        <a:pt x="5" y="21"/>
                      </a:lnTo>
                      <a:lnTo>
                        <a:pt x="5" y="22"/>
                      </a:lnTo>
                      <a:lnTo>
                        <a:pt x="5" y="23"/>
                      </a:lnTo>
                      <a:lnTo>
                        <a:pt x="5" y="24"/>
                      </a:lnTo>
                      <a:lnTo>
                        <a:pt x="5" y="25"/>
                      </a:lnTo>
                      <a:lnTo>
                        <a:pt x="5" y="26"/>
                      </a:lnTo>
                      <a:lnTo>
                        <a:pt x="5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43"/>
                <p:cNvSpPr>
                  <a:spLocks/>
                </p:cNvSpPr>
                <p:nvPr/>
              </p:nvSpPr>
              <p:spPr bwMode="auto">
                <a:xfrm>
                  <a:off x="4525" y="2415"/>
                  <a:ext cx="59" cy="45"/>
                </a:xfrm>
                <a:custGeom>
                  <a:avLst/>
                  <a:gdLst/>
                  <a:ahLst/>
                  <a:cxnLst>
                    <a:cxn ang="0">
                      <a:pos x="0" y="45"/>
                    </a:cxn>
                    <a:cxn ang="0">
                      <a:pos x="59" y="22"/>
                    </a:cxn>
                    <a:cxn ang="0">
                      <a:pos x="0" y="0"/>
                    </a:cxn>
                    <a:cxn ang="0">
                      <a:pos x="0" y="45"/>
                    </a:cxn>
                  </a:cxnLst>
                  <a:rect l="0" t="0" r="r" b="b"/>
                  <a:pathLst>
                    <a:path w="59" h="45">
                      <a:moveTo>
                        <a:pt x="0" y="45"/>
                      </a:moveTo>
                      <a:lnTo>
                        <a:pt x="59" y="22"/>
                      </a:lnTo>
                      <a:lnTo>
                        <a:pt x="0" y="0"/>
                      </a:lnTo>
                      <a:lnTo>
                        <a:pt x="0" y="4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0" name="Freeform 44"/>
                <p:cNvSpPr>
                  <a:spLocks noEditPoints="1"/>
                </p:cNvSpPr>
                <p:nvPr/>
              </p:nvSpPr>
              <p:spPr bwMode="auto">
                <a:xfrm>
                  <a:off x="4522" y="2412"/>
                  <a:ext cx="65" cy="51"/>
                </a:xfrm>
                <a:custGeom>
                  <a:avLst/>
                  <a:gdLst/>
                  <a:ahLst/>
                  <a:cxnLst>
                    <a:cxn ang="0">
                      <a:pos x="200" y="1905"/>
                    </a:cxn>
                    <a:cxn ang="0">
                      <a:pos x="65" y="1812"/>
                    </a:cxn>
                    <a:cxn ang="0">
                      <a:pos x="2417" y="912"/>
                    </a:cxn>
                    <a:cxn ang="0">
                      <a:pos x="2417" y="1099"/>
                    </a:cxn>
                    <a:cxn ang="0">
                      <a:pos x="65" y="199"/>
                    </a:cxn>
                    <a:cxn ang="0">
                      <a:pos x="200" y="105"/>
                    </a:cxn>
                    <a:cxn ang="0">
                      <a:pos x="200" y="1905"/>
                    </a:cxn>
                    <a:cxn ang="0">
                      <a:pos x="0" y="105"/>
                    </a:cxn>
                    <a:cxn ang="0">
                      <a:pos x="44" y="23"/>
                    </a:cxn>
                    <a:cxn ang="0">
                      <a:pos x="136" y="12"/>
                    </a:cxn>
                    <a:cxn ang="0">
                      <a:pos x="2488" y="912"/>
                    </a:cxn>
                    <a:cxn ang="0">
                      <a:pos x="2552" y="1005"/>
                    </a:cxn>
                    <a:cxn ang="0">
                      <a:pos x="2488" y="1099"/>
                    </a:cxn>
                    <a:cxn ang="0">
                      <a:pos x="136" y="1999"/>
                    </a:cxn>
                    <a:cxn ang="0">
                      <a:pos x="44" y="1988"/>
                    </a:cxn>
                    <a:cxn ang="0">
                      <a:pos x="0" y="1905"/>
                    </a:cxn>
                    <a:cxn ang="0">
                      <a:pos x="0" y="105"/>
                    </a:cxn>
                  </a:cxnLst>
                  <a:rect l="0" t="0" r="r" b="b"/>
                  <a:pathLst>
                    <a:path w="2552" h="2011">
                      <a:moveTo>
                        <a:pt x="200" y="1905"/>
                      </a:moveTo>
                      <a:lnTo>
                        <a:pt x="65" y="1812"/>
                      </a:lnTo>
                      <a:lnTo>
                        <a:pt x="2417" y="912"/>
                      </a:lnTo>
                      <a:lnTo>
                        <a:pt x="2417" y="1099"/>
                      </a:lnTo>
                      <a:lnTo>
                        <a:pt x="65" y="199"/>
                      </a:lnTo>
                      <a:lnTo>
                        <a:pt x="200" y="105"/>
                      </a:lnTo>
                      <a:lnTo>
                        <a:pt x="200" y="1905"/>
                      </a:lnTo>
                      <a:close/>
                      <a:moveTo>
                        <a:pt x="0" y="105"/>
                      </a:moveTo>
                      <a:cubicBezTo>
                        <a:pt x="0" y="73"/>
                        <a:pt x="17" y="42"/>
                        <a:pt x="44" y="23"/>
                      </a:cubicBezTo>
                      <a:cubicBezTo>
                        <a:pt x="71" y="4"/>
                        <a:pt x="105" y="0"/>
                        <a:pt x="136" y="12"/>
                      </a:cubicBezTo>
                      <a:lnTo>
                        <a:pt x="2488" y="912"/>
                      </a:lnTo>
                      <a:cubicBezTo>
                        <a:pt x="2527" y="927"/>
                        <a:pt x="2552" y="964"/>
                        <a:pt x="2552" y="1005"/>
                      </a:cubicBezTo>
                      <a:cubicBezTo>
                        <a:pt x="2552" y="1047"/>
                        <a:pt x="2527" y="1084"/>
                        <a:pt x="2488" y="1099"/>
                      </a:cubicBezTo>
                      <a:lnTo>
                        <a:pt x="136" y="1999"/>
                      </a:lnTo>
                      <a:cubicBezTo>
                        <a:pt x="105" y="2011"/>
                        <a:pt x="71" y="2007"/>
                        <a:pt x="44" y="1988"/>
                      </a:cubicBezTo>
                      <a:cubicBezTo>
                        <a:pt x="17" y="1969"/>
                        <a:pt x="0" y="1938"/>
                        <a:pt x="0" y="1905"/>
                      </a:cubicBezTo>
                      <a:lnTo>
                        <a:pt x="0" y="10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45"/>
                <p:cNvSpPr>
                  <a:spLocks/>
                </p:cNvSpPr>
                <p:nvPr/>
              </p:nvSpPr>
              <p:spPr bwMode="auto">
                <a:xfrm>
                  <a:off x="4503" y="2414"/>
                  <a:ext cx="36" cy="47"/>
                </a:xfrm>
                <a:custGeom>
                  <a:avLst/>
                  <a:gdLst/>
                  <a:ahLst/>
                  <a:cxnLst>
                    <a:cxn ang="0">
                      <a:pos x="2800" y="1848"/>
                    </a:cxn>
                    <a:cxn ang="0">
                      <a:pos x="1400" y="0"/>
                    </a:cxn>
                    <a:cxn ang="0">
                      <a:pos x="1400" y="0"/>
                    </a:cxn>
                    <a:cxn ang="0">
                      <a:pos x="1400" y="0"/>
                    </a:cxn>
                    <a:cxn ang="0">
                      <a:pos x="0" y="1848"/>
                    </a:cxn>
                    <a:cxn ang="0">
                      <a:pos x="0" y="1848"/>
                    </a:cxn>
                    <a:cxn ang="0">
                      <a:pos x="1400" y="3696"/>
                    </a:cxn>
                    <a:cxn ang="0">
                      <a:pos x="1400" y="3696"/>
                    </a:cxn>
                    <a:cxn ang="0">
                      <a:pos x="1400" y="3696"/>
                    </a:cxn>
                    <a:cxn ang="0">
                      <a:pos x="2800" y="1848"/>
                    </a:cxn>
                  </a:cxnLst>
                  <a:rect l="0" t="0" r="r" b="b"/>
                  <a:pathLst>
                    <a:path w="2800" h="3696">
                      <a:moveTo>
                        <a:pt x="2800" y="1848"/>
                      </a:moveTo>
                      <a:cubicBezTo>
                        <a:pt x="2800" y="828"/>
                        <a:pt x="2174" y="0"/>
                        <a:pt x="1400" y="0"/>
                      </a:cubicBezTo>
                      <a:cubicBezTo>
                        <a:pt x="1400" y="0"/>
                        <a:pt x="1400" y="0"/>
                        <a:pt x="1400" y="0"/>
                      </a:cubicBezTo>
                      <a:lnTo>
                        <a:pt x="1400" y="0"/>
                      </a:lnTo>
                      <a:cubicBezTo>
                        <a:pt x="627" y="0"/>
                        <a:pt x="0" y="828"/>
                        <a:pt x="0" y="1848"/>
                      </a:cubicBezTo>
                      <a:lnTo>
                        <a:pt x="0" y="1848"/>
                      </a:lnTo>
                      <a:cubicBezTo>
                        <a:pt x="0" y="2869"/>
                        <a:pt x="627" y="3696"/>
                        <a:pt x="1400" y="3696"/>
                      </a:cubicBezTo>
                      <a:cubicBezTo>
                        <a:pt x="1400" y="3696"/>
                        <a:pt x="1400" y="3696"/>
                        <a:pt x="1400" y="3696"/>
                      </a:cubicBezTo>
                      <a:lnTo>
                        <a:pt x="1400" y="3696"/>
                      </a:lnTo>
                      <a:cubicBezTo>
                        <a:pt x="2174" y="3696"/>
                        <a:pt x="2800" y="2869"/>
                        <a:pt x="2800" y="184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46"/>
                <p:cNvSpPr>
                  <a:spLocks noEditPoints="1"/>
                </p:cNvSpPr>
                <p:nvPr/>
              </p:nvSpPr>
              <p:spPr bwMode="auto">
                <a:xfrm>
                  <a:off x="4501" y="2411"/>
                  <a:ext cx="40" cy="52"/>
                </a:xfrm>
                <a:custGeom>
                  <a:avLst/>
                  <a:gdLst/>
                  <a:ahLst/>
                  <a:cxnLst>
                    <a:cxn ang="0">
                      <a:pos x="35" y="23"/>
                    </a:cxn>
                    <a:cxn ang="0">
                      <a:pos x="34" y="19"/>
                    </a:cxn>
                    <a:cxn ang="0">
                      <a:pos x="31" y="13"/>
                    </a:cxn>
                    <a:cxn ang="0">
                      <a:pos x="29" y="9"/>
                    </a:cxn>
                    <a:cxn ang="0">
                      <a:pos x="26" y="7"/>
                    </a:cxn>
                    <a:cxn ang="0">
                      <a:pos x="24" y="6"/>
                    </a:cxn>
                    <a:cxn ang="0">
                      <a:pos x="21" y="5"/>
                    </a:cxn>
                    <a:cxn ang="0">
                      <a:pos x="18" y="6"/>
                    </a:cxn>
                    <a:cxn ang="0">
                      <a:pos x="15" y="7"/>
                    </a:cxn>
                    <a:cxn ang="0">
                      <a:pos x="12" y="8"/>
                    </a:cxn>
                    <a:cxn ang="0">
                      <a:pos x="10" y="11"/>
                    </a:cxn>
                    <a:cxn ang="0">
                      <a:pos x="7" y="16"/>
                    </a:cxn>
                    <a:cxn ang="0">
                      <a:pos x="5" y="21"/>
                    </a:cxn>
                    <a:cxn ang="0">
                      <a:pos x="5" y="25"/>
                    </a:cxn>
                    <a:cxn ang="0">
                      <a:pos x="5" y="30"/>
                    </a:cxn>
                    <a:cxn ang="0">
                      <a:pos x="6" y="34"/>
                    </a:cxn>
                    <a:cxn ang="0">
                      <a:pos x="8" y="40"/>
                    </a:cxn>
                    <a:cxn ang="0">
                      <a:pos x="11" y="43"/>
                    </a:cxn>
                    <a:cxn ang="0">
                      <a:pos x="14" y="45"/>
                    </a:cxn>
                    <a:cxn ang="0">
                      <a:pos x="16" y="47"/>
                    </a:cxn>
                    <a:cxn ang="0">
                      <a:pos x="19" y="47"/>
                    </a:cxn>
                    <a:cxn ang="0">
                      <a:pos x="22" y="47"/>
                    </a:cxn>
                    <a:cxn ang="0">
                      <a:pos x="25" y="46"/>
                    </a:cxn>
                    <a:cxn ang="0">
                      <a:pos x="28" y="44"/>
                    </a:cxn>
                    <a:cxn ang="0">
                      <a:pos x="30" y="42"/>
                    </a:cxn>
                    <a:cxn ang="0">
                      <a:pos x="33" y="36"/>
                    </a:cxn>
                    <a:cxn ang="0">
                      <a:pos x="35" y="32"/>
                    </a:cxn>
                    <a:cxn ang="0">
                      <a:pos x="35" y="27"/>
                    </a:cxn>
                    <a:cxn ang="0">
                      <a:pos x="40" y="30"/>
                    </a:cxn>
                    <a:cxn ang="0">
                      <a:pos x="39" y="35"/>
                    </a:cxn>
                    <a:cxn ang="0">
                      <a:pos x="36" y="43"/>
                    </a:cxn>
                    <a:cxn ang="0">
                      <a:pos x="32" y="47"/>
                    </a:cxn>
                    <a:cxn ang="0">
                      <a:pos x="29" y="50"/>
                    </a:cxn>
                    <a:cxn ang="0">
                      <a:pos x="25" y="52"/>
                    </a:cxn>
                    <a:cxn ang="0">
                      <a:pos x="21" y="52"/>
                    </a:cxn>
                    <a:cxn ang="0">
                      <a:pos x="17" y="52"/>
                    </a:cxn>
                    <a:cxn ang="0">
                      <a:pos x="13" y="51"/>
                    </a:cxn>
                    <a:cxn ang="0">
                      <a:pos x="9" y="48"/>
                    </a:cxn>
                    <a:cxn ang="0">
                      <a:pos x="6" y="45"/>
                    </a:cxn>
                    <a:cxn ang="0">
                      <a:pos x="2" y="38"/>
                    </a:cxn>
                    <a:cxn ang="0">
                      <a:pos x="0" y="33"/>
                    </a:cxn>
                    <a:cxn ang="0">
                      <a:pos x="0" y="28"/>
                    </a:cxn>
                    <a:cxn ang="0">
                      <a:pos x="0" y="22"/>
                    </a:cxn>
                    <a:cxn ang="0">
                      <a:pos x="1" y="18"/>
                    </a:cxn>
                    <a:cxn ang="0">
                      <a:pos x="4" y="10"/>
                    </a:cxn>
                    <a:cxn ang="0">
                      <a:pos x="8" y="6"/>
                    </a:cxn>
                    <a:cxn ang="0">
                      <a:pos x="11" y="3"/>
                    </a:cxn>
                    <a:cxn ang="0">
                      <a:pos x="15" y="1"/>
                    </a:cxn>
                    <a:cxn ang="0">
                      <a:pos x="19" y="0"/>
                    </a:cxn>
                    <a:cxn ang="0">
                      <a:pos x="23" y="1"/>
                    </a:cxn>
                    <a:cxn ang="0">
                      <a:pos x="27" y="2"/>
                    </a:cxn>
                    <a:cxn ang="0">
                      <a:pos x="31" y="4"/>
                    </a:cxn>
                    <a:cxn ang="0">
                      <a:pos x="34" y="7"/>
                    </a:cxn>
                    <a:cxn ang="0">
                      <a:pos x="38" y="14"/>
                    </a:cxn>
                    <a:cxn ang="0">
                      <a:pos x="40" y="20"/>
                    </a:cxn>
                    <a:cxn ang="0">
                      <a:pos x="40" y="25"/>
                    </a:cxn>
                  </a:cxnLst>
                  <a:rect l="0" t="0" r="r" b="b"/>
                  <a:pathLst>
                    <a:path w="40" h="52">
                      <a:moveTo>
                        <a:pt x="35" y="26"/>
                      </a:moveTo>
                      <a:lnTo>
                        <a:pt x="35" y="25"/>
                      </a:lnTo>
                      <a:lnTo>
                        <a:pt x="35" y="24"/>
                      </a:lnTo>
                      <a:lnTo>
                        <a:pt x="35" y="23"/>
                      </a:lnTo>
                      <a:lnTo>
                        <a:pt x="35" y="22"/>
                      </a:lnTo>
                      <a:lnTo>
                        <a:pt x="35" y="21"/>
                      </a:lnTo>
                      <a:lnTo>
                        <a:pt x="34" y="20"/>
                      </a:lnTo>
                      <a:lnTo>
                        <a:pt x="34" y="19"/>
                      </a:lnTo>
                      <a:lnTo>
                        <a:pt x="34" y="18"/>
                      </a:lnTo>
                      <a:lnTo>
                        <a:pt x="33" y="16"/>
                      </a:lnTo>
                      <a:lnTo>
                        <a:pt x="32" y="14"/>
                      </a:lnTo>
                      <a:lnTo>
                        <a:pt x="31" y="13"/>
                      </a:lnTo>
                      <a:lnTo>
                        <a:pt x="30" y="11"/>
                      </a:lnTo>
                      <a:lnTo>
                        <a:pt x="30" y="10"/>
                      </a:lnTo>
                      <a:lnTo>
                        <a:pt x="29" y="10"/>
                      </a:lnTo>
                      <a:lnTo>
                        <a:pt x="29" y="9"/>
                      </a:lnTo>
                      <a:lnTo>
                        <a:pt x="28" y="9"/>
                      </a:lnTo>
                      <a:lnTo>
                        <a:pt x="28" y="8"/>
                      </a:lnTo>
                      <a:lnTo>
                        <a:pt x="27" y="8"/>
                      </a:lnTo>
                      <a:lnTo>
                        <a:pt x="26" y="7"/>
                      </a:lnTo>
                      <a:lnTo>
                        <a:pt x="26" y="7"/>
                      </a:lnTo>
                      <a:lnTo>
                        <a:pt x="25" y="6"/>
                      </a:lnTo>
                      <a:lnTo>
                        <a:pt x="24" y="6"/>
                      </a:lnTo>
                      <a:lnTo>
                        <a:pt x="24" y="6"/>
                      </a:lnTo>
                      <a:lnTo>
                        <a:pt x="23" y="6"/>
                      </a:lnTo>
                      <a:lnTo>
                        <a:pt x="22" y="6"/>
                      </a:lnTo>
                      <a:lnTo>
                        <a:pt x="21" y="5"/>
                      </a:lnTo>
                      <a:lnTo>
                        <a:pt x="21" y="5"/>
                      </a:lnTo>
                      <a:lnTo>
                        <a:pt x="20" y="5"/>
                      </a:lnTo>
                      <a:lnTo>
                        <a:pt x="19" y="5"/>
                      </a:lnTo>
                      <a:lnTo>
                        <a:pt x="18" y="5"/>
                      </a:lnTo>
                      <a:lnTo>
                        <a:pt x="18" y="6"/>
                      </a:lnTo>
                      <a:lnTo>
                        <a:pt x="17" y="6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5" y="7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3" y="8"/>
                      </a:lnTo>
                      <a:lnTo>
                        <a:pt x="12" y="8"/>
                      </a:lnTo>
                      <a:lnTo>
                        <a:pt x="12" y="9"/>
                      </a:lnTo>
                      <a:lnTo>
                        <a:pt x="11" y="9"/>
                      </a:lnTo>
                      <a:lnTo>
                        <a:pt x="10" y="10"/>
                      </a:lnTo>
                      <a:lnTo>
                        <a:pt x="10" y="11"/>
                      </a:lnTo>
                      <a:lnTo>
                        <a:pt x="9" y="11"/>
                      </a:lnTo>
                      <a:lnTo>
                        <a:pt x="8" y="13"/>
                      </a:lnTo>
                      <a:lnTo>
                        <a:pt x="7" y="14"/>
                      </a:lnTo>
                      <a:lnTo>
                        <a:pt x="7" y="16"/>
                      </a:lnTo>
                      <a:lnTo>
                        <a:pt x="6" y="18"/>
                      </a:lnTo>
                      <a:lnTo>
                        <a:pt x="6" y="19"/>
                      </a:lnTo>
                      <a:lnTo>
                        <a:pt x="5" y="20"/>
                      </a:lnTo>
                      <a:lnTo>
                        <a:pt x="5" y="21"/>
                      </a:lnTo>
                      <a:lnTo>
                        <a:pt x="5" y="22"/>
                      </a:lnTo>
                      <a:lnTo>
                        <a:pt x="5" y="23"/>
                      </a:lnTo>
                      <a:lnTo>
                        <a:pt x="5" y="24"/>
                      </a:lnTo>
                      <a:lnTo>
                        <a:pt x="5" y="25"/>
                      </a:lnTo>
                      <a:lnTo>
                        <a:pt x="5" y="26"/>
                      </a:lnTo>
                      <a:lnTo>
                        <a:pt x="5" y="27"/>
                      </a:lnTo>
                      <a:lnTo>
                        <a:pt x="5" y="29"/>
                      </a:lnTo>
                      <a:lnTo>
                        <a:pt x="5" y="30"/>
                      </a:lnTo>
                      <a:lnTo>
                        <a:pt x="5" y="31"/>
                      </a:lnTo>
                      <a:lnTo>
                        <a:pt x="5" y="32"/>
                      </a:lnTo>
                      <a:lnTo>
                        <a:pt x="5" y="33"/>
                      </a:lnTo>
                      <a:lnTo>
                        <a:pt x="6" y="34"/>
                      </a:lnTo>
                      <a:lnTo>
                        <a:pt x="6" y="35"/>
                      </a:lnTo>
                      <a:lnTo>
                        <a:pt x="7" y="37"/>
                      </a:lnTo>
                      <a:lnTo>
                        <a:pt x="8" y="38"/>
                      </a:lnTo>
                      <a:lnTo>
                        <a:pt x="8" y="40"/>
                      </a:lnTo>
                      <a:lnTo>
                        <a:pt x="9" y="42"/>
                      </a:lnTo>
                      <a:lnTo>
                        <a:pt x="10" y="42"/>
                      </a:lnTo>
                      <a:lnTo>
                        <a:pt x="11" y="43"/>
                      </a:lnTo>
                      <a:lnTo>
                        <a:pt x="11" y="43"/>
                      </a:lnTo>
                      <a:lnTo>
                        <a:pt x="12" y="44"/>
                      </a:lnTo>
                      <a:lnTo>
                        <a:pt x="12" y="44"/>
                      </a:lnTo>
                      <a:lnTo>
                        <a:pt x="13" y="45"/>
                      </a:lnTo>
                      <a:lnTo>
                        <a:pt x="14" y="45"/>
                      </a:lnTo>
                      <a:lnTo>
                        <a:pt x="14" y="46"/>
                      </a:lnTo>
                      <a:lnTo>
                        <a:pt x="15" y="46"/>
                      </a:lnTo>
                      <a:lnTo>
                        <a:pt x="16" y="46"/>
                      </a:lnTo>
                      <a:lnTo>
                        <a:pt x="16" y="47"/>
                      </a:lnTo>
                      <a:lnTo>
                        <a:pt x="17" y="47"/>
                      </a:lnTo>
                      <a:lnTo>
                        <a:pt x="18" y="47"/>
                      </a:lnTo>
                      <a:lnTo>
                        <a:pt x="19" y="47"/>
                      </a:lnTo>
                      <a:lnTo>
                        <a:pt x="19" y="47"/>
                      </a:lnTo>
                      <a:lnTo>
                        <a:pt x="20" y="47"/>
                      </a:lnTo>
                      <a:lnTo>
                        <a:pt x="21" y="47"/>
                      </a:lnTo>
                      <a:lnTo>
                        <a:pt x="22" y="47"/>
                      </a:lnTo>
                      <a:lnTo>
                        <a:pt x="22" y="47"/>
                      </a:lnTo>
                      <a:lnTo>
                        <a:pt x="23" y="47"/>
                      </a:lnTo>
                      <a:lnTo>
                        <a:pt x="24" y="47"/>
                      </a:lnTo>
                      <a:lnTo>
                        <a:pt x="24" y="46"/>
                      </a:lnTo>
                      <a:lnTo>
                        <a:pt x="25" y="46"/>
                      </a:lnTo>
                      <a:lnTo>
                        <a:pt x="26" y="46"/>
                      </a:lnTo>
                      <a:lnTo>
                        <a:pt x="26" y="45"/>
                      </a:lnTo>
                      <a:lnTo>
                        <a:pt x="27" y="45"/>
                      </a:lnTo>
                      <a:lnTo>
                        <a:pt x="28" y="44"/>
                      </a:lnTo>
                      <a:lnTo>
                        <a:pt x="28" y="44"/>
                      </a:lnTo>
                      <a:lnTo>
                        <a:pt x="29" y="43"/>
                      </a:lnTo>
                      <a:lnTo>
                        <a:pt x="29" y="43"/>
                      </a:lnTo>
                      <a:lnTo>
                        <a:pt x="30" y="42"/>
                      </a:lnTo>
                      <a:lnTo>
                        <a:pt x="31" y="41"/>
                      </a:lnTo>
                      <a:lnTo>
                        <a:pt x="32" y="40"/>
                      </a:lnTo>
                      <a:lnTo>
                        <a:pt x="32" y="38"/>
                      </a:lnTo>
                      <a:lnTo>
                        <a:pt x="33" y="36"/>
                      </a:lnTo>
                      <a:lnTo>
                        <a:pt x="34" y="35"/>
                      </a:lnTo>
                      <a:lnTo>
                        <a:pt x="34" y="34"/>
                      </a:lnTo>
                      <a:lnTo>
                        <a:pt x="34" y="33"/>
                      </a:lnTo>
                      <a:lnTo>
                        <a:pt x="35" y="32"/>
                      </a:lnTo>
                      <a:lnTo>
                        <a:pt x="35" y="31"/>
                      </a:lnTo>
                      <a:lnTo>
                        <a:pt x="35" y="30"/>
                      </a:lnTo>
                      <a:lnTo>
                        <a:pt x="35" y="28"/>
                      </a:lnTo>
                      <a:lnTo>
                        <a:pt x="35" y="27"/>
                      </a:lnTo>
                      <a:lnTo>
                        <a:pt x="35" y="26"/>
                      </a:lnTo>
                      <a:close/>
                      <a:moveTo>
                        <a:pt x="40" y="28"/>
                      </a:moveTo>
                      <a:lnTo>
                        <a:pt x="40" y="29"/>
                      </a:lnTo>
                      <a:lnTo>
                        <a:pt x="40" y="30"/>
                      </a:lnTo>
                      <a:lnTo>
                        <a:pt x="40" y="31"/>
                      </a:lnTo>
                      <a:lnTo>
                        <a:pt x="40" y="33"/>
                      </a:lnTo>
                      <a:lnTo>
                        <a:pt x="39" y="34"/>
                      </a:lnTo>
                      <a:lnTo>
                        <a:pt x="39" y="35"/>
                      </a:lnTo>
                      <a:lnTo>
                        <a:pt x="39" y="36"/>
                      </a:lnTo>
                      <a:lnTo>
                        <a:pt x="38" y="39"/>
                      </a:lnTo>
                      <a:lnTo>
                        <a:pt x="37" y="41"/>
                      </a:lnTo>
                      <a:lnTo>
                        <a:pt x="36" y="43"/>
                      </a:lnTo>
                      <a:lnTo>
                        <a:pt x="35" y="45"/>
                      </a:lnTo>
                      <a:lnTo>
                        <a:pt x="34" y="45"/>
                      </a:lnTo>
                      <a:lnTo>
                        <a:pt x="33" y="46"/>
                      </a:lnTo>
                      <a:lnTo>
                        <a:pt x="32" y="47"/>
                      </a:lnTo>
                      <a:lnTo>
                        <a:pt x="32" y="48"/>
                      </a:lnTo>
                      <a:lnTo>
                        <a:pt x="31" y="48"/>
                      </a:lnTo>
                      <a:lnTo>
                        <a:pt x="30" y="49"/>
                      </a:lnTo>
                      <a:lnTo>
                        <a:pt x="29" y="50"/>
                      </a:lnTo>
                      <a:lnTo>
                        <a:pt x="28" y="50"/>
                      </a:lnTo>
                      <a:lnTo>
                        <a:pt x="27" y="51"/>
                      </a:lnTo>
                      <a:lnTo>
                        <a:pt x="26" y="51"/>
                      </a:lnTo>
                      <a:lnTo>
                        <a:pt x="25" y="52"/>
                      </a:lnTo>
                      <a:lnTo>
                        <a:pt x="24" y="52"/>
                      </a:lnTo>
                      <a:lnTo>
                        <a:pt x="23" y="52"/>
                      </a:lnTo>
                      <a:lnTo>
                        <a:pt x="22" y="52"/>
                      </a:lnTo>
                      <a:lnTo>
                        <a:pt x="21" y="52"/>
                      </a:lnTo>
                      <a:lnTo>
                        <a:pt x="20" y="52"/>
                      </a:lnTo>
                      <a:lnTo>
                        <a:pt x="19" y="52"/>
                      </a:lnTo>
                      <a:lnTo>
                        <a:pt x="18" y="52"/>
                      </a:lnTo>
                      <a:lnTo>
                        <a:pt x="17" y="52"/>
                      </a:lnTo>
                      <a:lnTo>
                        <a:pt x="16" y="52"/>
                      </a:lnTo>
                      <a:lnTo>
                        <a:pt x="15" y="51"/>
                      </a:lnTo>
                      <a:lnTo>
                        <a:pt x="14" y="51"/>
                      </a:lnTo>
                      <a:lnTo>
                        <a:pt x="13" y="51"/>
                      </a:lnTo>
                      <a:lnTo>
                        <a:pt x="12" y="50"/>
                      </a:lnTo>
                      <a:lnTo>
                        <a:pt x="11" y="50"/>
                      </a:lnTo>
                      <a:lnTo>
                        <a:pt x="10" y="49"/>
                      </a:lnTo>
                      <a:lnTo>
                        <a:pt x="9" y="48"/>
                      </a:lnTo>
                      <a:lnTo>
                        <a:pt x="8" y="48"/>
                      </a:lnTo>
                      <a:lnTo>
                        <a:pt x="7" y="47"/>
                      </a:lnTo>
                      <a:lnTo>
                        <a:pt x="7" y="46"/>
                      </a:lnTo>
                      <a:lnTo>
                        <a:pt x="6" y="45"/>
                      </a:lnTo>
                      <a:lnTo>
                        <a:pt x="5" y="44"/>
                      </a:lnTo>
                      <a:lnTo>
                        <a:pt x="4" y="43"/>
                      </a:lnTo>
                      <a:lnTo>
                        <a:pt x="3" y="41"/>
                      </a:lnTo>
                      <a:lnTo>
                        <a:pt x="2" y="38"/>
                      </a:lnTo>
                      <a:lnTo>
                        <a:pt x="1" y="36"/>
                      </a:lnTo>
                      <a:lnTo>
                        <a:pt x="1" y="35"/>
                      </a:lnTo>
                      <a:lnTo>
                        <a:pt x="0" y="34"/>
                      </a:lnTo>
                      <a:lnTo>
                        <a:pt x="0" y="33"/>
                      </a:lnTo>
                      <a:lnTo>
                        <a:pt x="0" y="31"/>
                      </a:lnTo>
                      <a:lnTo>
                        <a:pt x="0" y="30"/>
                      </a:lnTo>
                      <a:lnTo>
                        <a:pt x="0" y="29"/>
                      </a:lnTo>
                      <a:lnTo>
                        <a:pt x="0" y="28"/>
                      </a:lnTo>
                      <a:lnTo>
                        <a:pt x="0" y="26"/>
                      </a:lnTo>
                      <a:lnTo>
                        <a:pt x="0" y="25"/>
                      </a:lnTo>
                      <a:lnTo>
                        <a:pt x="0" y="24"/>
                      </a:lnTo>
                      <a:lnTo>
                        <a:pt x="0" y="22"/>
                      </a:lnTo>
                      <a:lnTo>
                        <a:pt x="0" y="21"/>
                      </a:lnTo>
                      <a:lnTo>
                        <a:pt x="0" y="20"/>
                      </a:lnTo>
                      <a:lnTo>
                        <a:pt x="1" y="19"/>
                      </a:lnTo>
                      <a:lnTo>
                        <a:pt x="1" y="18"/>
                      </a:lnTo>
                      <a:lnTo>
                        <a:pt x="1" y="16"/>
                      </a:lnTo>
                      <a:lnTo>
                        <a:pt x="2" y="14"/>
                      </a:lnTo>
                      <a:lnTo>
                        <a:pt x="3" y="12"/>
                      </a:lnTo>
                      <a:lnTo>
                        <a:pt x="4" y="10"/>
                      </a:lnTo>
                      <a:lnTo>
                        <a:pt x="5" y="8"/>
                      </a:lnTo>
                      <a:lnTo>
                        <a:pt x="6" y="7"/>
                      </a:lnTo>
                      <a:lnTo>
                        <a:pt x="7" y="6"/>
                      </a:lnTo>
                      <a:lnTo>
                        <a:pt x="8" y="6"/>
                      </a:lnTo>
                      <a:lnTo>
                        <a:pt x="8" y="5"/>
                      </a:lnTo>
                      <a:lnTo>
                        <a:pt x="9" y="4"/>
                      </a:lnTo>
                      <a:lnTo>
                        <a:pt x="10" y="4"/>
                      </a:lnTo>
                      <a:lnTo>
                        <a:pt x="11" y="3"/>
                      </a:lnTo>
                      <a:lnTo>
                        <a:pt x="12" y="2"/>
                      </a:lnTo>
                      <a:lnTo>
                        <a:pt x="13" y="2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7" y="1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2" y="0"/>
                      </a:lnTo>
                      <a:lnTo>
                        <a:pt x="23" y="1"/>
                      </a:lnTo>
                      <a:lnTo>
                        <a:pt x="24" y="1"/>
                      </a:lnTo>
                      <a:lnTo>
                        <a:pt x="25" y="1"/>
                      </a:lnTo>
                      <a:lnTo>
                        <a:pt x="26" y="2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9" y="3"/>
                      </a:lnTo>
                      <a:lnTo>
                        <a:pt x="30" y="4"/>
                      </a:lnTo>
                      <a:lnTo>
                        <a:pt x="31" y="4"/>
                      </a:lnTo>
                      <a:lnTo>
                        <a:pt x="32" y="5"/>
                      </a:lnTo>
                      <a:lnTo>
                        <a:pt x="32" y="6"/>
                      </a:lnTo>
                      <a:lnTo>
                        <a:pt x="33" y="6"/>
                      </a:lnTo>
                      <a:lnTo>
                        <a:pt x="34" y="7"/>
                      </a:lnTo>
                      <a:lnTo>
                        <a:pt x="35" y="8"/>
                      </a:lnTo>
                      <a:lnTo>
                        <a:pt x="36" y="10"/>
                      </a:lnTo>
                      <a:lnTo>
                        <a:pt x="37" y="12"/>
                      </a:lnTo>
                      <a:lnTo>
                        <a:pt x="38" y="14"/>
                      </a:lnTo>
                      <a:lnTo>
                        <a:pt x="39" y="16"/>
                      </a:lnTo>
                      <a:lnTo>
                        <a:pt x="39" y="18"/>
                      </a:lnTo>
                      <a:lnTo>
                        <a:pt x="39" y="19"/>
                      </a:lnTo>
                      <a:lnTo>
                        <a:pt x="40" y="20"/>
                      </a:lnTo>
                      <a:lnTo>
                        <a:pt x="40" y="21"/>
                      </a:lnTo>
                      <a:lnTo>
                        <a:pt x="40" y="22"/>
                      </a:lnTo>
                      <a:lnTo>
                        <a:pt x="40" y="24"/>
                      </a:lnTo>
                      <a:lnTo>
                        <a:pt x="40" y="25"/>
                      </a:lnTo>
                      <a:lnTo>
                        <a:pt x="40" y="26"/>
                      </a:lnTo>
                      <a:lnTo>
                        <a:pt x="40" y="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84" name="Group 448"/>
            <p:cNvGrpSpPr/>
            <p:nvPr/>
          </p:nvGrpSpPr>
          <p:grpSpPr>
            <a:xfrm>
              <a:off x="3733800" y="5105400"/>
              <a:ext cx="408600" cy="304800"/>
              <a:chOff x="6906600" y="3200400"/>
              <a:chExt cx="408600" cy="304800"/>
            </a:xfrm>
          </p:grpSpPr>
          <p:grpSp>
            <p:nvGrpSpPr>
              <p:cNvPr id="190" name="Group 137"/>
              <p:cNvGrpSpPr/>
              <p:nvPr/>
            </p:nvGrpSpPr>
            <p:grpSpPr>
              <a:xfrm>
                <a:off x="6955941" y="3261360"/>
                <a:ext cx="328779" cy="238174"/>
                <a:chOff x="7086600" y="3337434"/>
                <a:chExt cx="1066800" cy="824992"/>
              </a:xfrm>
            </p:grpSpPr>
            <p:sp>
              <p:nvSpPr>
                <p:cNvPr id="203" name="AutoShape 20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7086600" y="3337434"/>
                  <a:ext cx="1066800" cy="8249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4" name="Rectangle 22"/>
                <p:cNvSpPr>
                  <a:spLocks noChangeArrowheads="1"/>
                </p:cNvSpPr>
                <p:nvPr/>
              </p:nvSpPr>
              <p:spPr bwMode="auto">
                <a:xfrm>
                  <a:off x="7560733" y="3342175"/>
                  <a:ext cx="23707" cy="113792"/>
                </a:xfrm>
                <a:prstGeom prst="rect">
                  <a:avLst/>
                </a:pr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Rectangle 23"/>
                <p:cNvSpPr>
                  <a:spLocks noChangeArrowheads="1"/>
                </p:cNvSpPr>
                <p:nvPr/>
              </p:nvSpPr>
              <p:spPr bwMode="auto">
                <a:xfrm>
                  <a:off x="7641336" y="3342175"/>
                  <a:ext cx="23707" cy="113792"/>
                </a:xfrm>
                <a:prstGeom prst="rect">
                  <a:avLst/>
                </a:pr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Rectangle 24"/>
                <p:cNvSpPr>
                  <a:spLocks noChangeArrowheads="1"/>
                </p:cNvSpPr>
                <p:nvPr/>
              </p:nvSpPr>
              <p:spPr bwMode="auto">
                <a:xfrm>
                  <a:off x="7100824" y="3460709"/>
                  <a:ext cx="1024128" cy="68275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5"/>
                <p:cNvSpPr>
                  <a:spLocks noEditPoints="1"/>
                </p:cNvSpPr>
                <p:nvPr/>
              </p:nvSpPr>
              <p:spPr bwMode="auto">
                <a:xfrm>
                  <a:off x="7091341" y="3446485"/>
                  <a:ext cx="1043093" cy="70645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20" y="0"/>
                    </a:cxn>
                    <a:cxn ang="0">
                      <a:pos x="220" y="149"/>
                    </a:cxn>
                    <a:cxn ang="0">
                      <a:pos x="0" y="149"/>
                    </a:cxn>
                    <a:cxn ang="0">
                      <a:pos x="0" y="0"/>
                    </a:cxn>
                    <a:cxn ang="0">
                      <a:pos x="5" y="147"/>
                    </a:cxn>
                    <a:cxn ang="0">
                      <a:pos x="2" y="144"/>
                    </a:cxn>
                    <a:cxn ang="0">
                      <a:pos x="218" y="144"/>
                    </a:cxn>
                    <a:cxn ang="0">
                      <a:pos x="215" y="147"/>
                    </a:cxn>
                    <a:cxn ang="0">
                      <a:pos x="215" y="3"/>
                    </a:cxn>
                    <a:cxn ang="0">
                      <a:pos x="218" y="6"/>
                    </a:cxn>
                    <a:cxn ang="0">
                      <a:pos x="2" y="6"/>
                    </a:cxn>
                    <a:cxn ang="0">
                      <a:pos x="5" y="3"/>
                    </a:cxn>
                    <a:cxn ang="0">
                      <a:pos x="5" y="147"/>
                    </a:cxn>
                  </a:cxnLst>
                  <a:rect l="0" t="0" r="r" b="b"/>
                  <a:pathLst>
                    <a:path w="220" h="149">
                      <a:moveTo>
                        <a:pt x="0" y="0"/>
                      </a:moveTo>
                      <a:lnTo>
                        <a:pt x="220" y="0"/>
                      </a:lnTo>
                      <a:lnTo>
                        <a:pt x="220" y="149"/>
                      </a:lnTo>
                      <a:lnTo>
                        <a:pt x="0" y="149"/>
                      </a:lnTo>
                      <a:lnTo>
                        <a:pt x="0" y="0"/>
                      </a:lnTo>
                      <a:close/>
                      <a:moveTo>
                        <a:pt x="5" y="147"/>
                      </a:moveTo>
                      <a:lnTo>
                        <a:pt x="2" y="144"/>
                      </a:lnTo>
                      <a:lnTo>
                        <a:pt x="218" y="144"/>
                      </a:lnTo>
                      <a:lnTo>
                        <a:pt x="215" y="147"/>
                      </a:lnTo>
                      <a:lnTo>
                        <a:pt x="215" y="3"/>
                      </a:lnTo>
                      <a:lnTo>
                        <a:pt x="218" y="6"/>
                      </a:lnTo>
                      <a:lnTo>
                        <a:pt x="2" y="6"/>
                      </a:lnTo>
                      <a:lnTo>
                        <a:pt x="5" y="3"/>
                      </a:lnTo>
                      <a:lnTo>
                        <a:pt x="5" y="14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8" name="Freeform 26"/>
                <p:cNvSpPr>
                  <a:spLocks/>
                </p:cNvSpPr>
                <p:nvPr/>
              </p:nvSpPr>
              <p:spPr bwMode="auto">
                <a:xfrm>
                  <a:off x="7110307" y="3465450"/>
                  <a:ext cx="1019387" cy="6685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41"/>
                    </a:cxn>
                    <a:cxn ang="0">
                      <a:pos x="215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15" h="141">
                      <a:moveTo>
                        <a:pt x="0" y="0"/>
                      </a:moveTo>
                      <a:lnTo>
                        <a:pt x="0" y="141"/>
                      </a:lnTo>
                      <a:lnTo>
                        <a:pt x="21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27"/>
                <p:cNvSpPr>
                  <a:spLocks noEditPoints="1"/>
                </p:cNvSpPr>
                <p:nvPr/>
              </p:nvSpPr>
              <p:spPr bwMode="auto">
                <a:xfrm>
                  <a:off x="7105565" y="3460709"/>
                  <a:ext cx="1038352" cy="682752"/>
                </a:xfrm>
                <a:custGeom>
                  <a:avLst/>
                  <a:gdLst/>
                  <a:ahLst/>
                  <a:cxnLst>
                    <a:cxn ang="0">
                      <a:pos x="1" y="2"/>
                    </a:cxn>
                    <a:cxn ang="0">
                      <a:pos x="2" y="1"/>
                    </a:cxn>
                    <a:cxn ang="0">
                      <a:pos x="2" y="142"/>
                    </a:cxn>
                    <a:cxn ang="0">
                      <a:pos x="0" y="141"/>
                    </a:cxn>
                    <a:cxn ang="0">
                      <a:pos x="215" y="0"/>
                    </a:cxn>
                    <a:cxn ang="0">
                      <a:pos x="216" y="2"/>
                    </a:cxn>
                    <a:cxn ang="0">
                      <a:pos x="1" y="2"/>
                    </a:cxn>
                    <a:cxn ang="0">
                      <a:pos x="219" y="0"/>
                    </a:cxn>
                    <a:cxn ang="0">
                      <a:pos x="0" y="144"/>
                    </a:cxn>
                    <a:cxn ang="0">
                      <a:pos x="0" y="0"/>
                    </a:cxn>
                    <a:cxn ang="0">
                      <a:pos x="219" y="0"/>
                    </a:cxn>
                  </a:cxnLst>
                  <a:rect l="0" t="0" r="r" b="b"/>
                  <a:pathLst>
                    <a:path w="219" h="144">
                      <a:moveTo>
                        <a:pt x="1" y="2"/>
                      </a:moveTo>
                      <a:lnTo>
                        <a:pt x="2" y="1"/>
                      </a:lnTo>
                      <a:lnTo>
                        <a:pt x="2" y="142"/>
                      </a:lnTo>
                      <a:lnTo>
                        <a:pt x="0" y="141"/>
                      </a:lnTo>
                      <a:lnTo>
                        <a:pt x="215" y="0"/>
                      </a:lnTo>
                      <a:lnTo>
                        <a:pt x="216" y="2"/>
                      </a:lnTo>
                      <a:lnTo>
                        <a:pt x="1" y="2"/>
                      </a:lnTo>
                      <a:close/>
                      <a:moveTo>
                        <a:pt x="219" y="0"/>
                      </a:moveTo>
                      <a:lnTo>
                        <a:pt x="0" y="144"/>
                      </a:lnTo>
                      <a:lnTo>
                        <a:pt x="0" y="0"/>
                      </a:lnTo>
                      <a:lnTo>
                        <a:pt x="21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91" name="Group 34"/>
              <p:cNvGrpSpPr>
                <a:grpSpLocks noChangeAspect="1"/>
              </p:cNvGrpSpPr>
              <p:nvPr/>
            </p:nvGrpSpPr>
            <p:grpSpPr bwMode="auto">
              <a:xfrm>
                <a:off x="6906600" y="3200400"/>
                <a:ext cx="408600" cy="304800"/>
                <a:chOff x="4464" y="2304"/>
                <a:chExt cx="227" cy="187"/>
              </a:xfrm>
            </p:grpSpPr>
            <p:sp>
              <p:nvSpPr>
                <p:cNvPr id="192" name="AutoShape 33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4464" y="2304"/>
                  <a:ext cx="227" cy="1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37"/>
                <p:cNvSpPr>
                  <a:spLocks/>
                </p:cNvSpPr>
                <p:nvPr/>
              </p:nvSpPr>
              <p:spPr bwMode="auto">
                <a:xfrm>
                  <a:off x="4515" y="2372"/>
                  <a:ext cx="132" cy="55"/>
                </a:xfrm>
                <a:custGeom>
                  <a:avLst/>
                  <a:gdLst/>
                  <a:ahLst/>
                  <a:cxnLst>
                    <a:cxn ang="0">
                      <a:pos x="132" y="0"/>
                    </a:cxn>
                    <a:cxn ang="0">
                      <a:pos x="66" y="55"/>
                    </a:cxn>
                    <a:cxn ang="0">
                      <a:pos x="65" y="54"/>
                    </a:cxn>
                    <a:cxn ang="0">
                      <a:pos x="63" y="53"/>
                    </a:cxn>
                    <a:cxn ang="0">
                      <a:pos x="62" y="52"/>
                    </a:cxn>
                    <a:cxn ang="0">
                      <a:pos x="60" y="51"/>
                    </a:cxn>
                    <a:cxn ang="0">
                      <a:pos x="56" y="48"/>
                    </a:cxn>
                    <a:cxn ang="0">
                      <a:pos x="52" y="44"/>
                    </a:cxn>
                    <a:cxn ang="0">
                      <a:pos x="47" y="41"/>
                    </a:cxn>
                    <a:cxn ang="0">
                      <a:pos x="42" y="37"/>
                    </a:cxn>
                    <a:cxn ang="0">
                      <a:pos x="37" y="33"/>
                    </a:cxn>
                    <a:cxn ang="0">
                      <a:pos x="32" y="28"/>
                    </a:cxn>
                    <a:cxn ang="0">
                      <a:pos x="27" y="24"/>
                    </a:cxn>
                    <a:cxn ang="0">
                      <a:pos x="22" y="20"/>
                    </a:cxn>
                    <a:cxn ang="0">
                      <a:pos x="16" y="16"/>
                    </a:cxn>
                    <a:cxn ang="0">
                      <a:pos x="12" y="12"/>
                    </a:cxn>
                    <a:cxn ang="0">
                      <a:pos x="8" y="9"/>
                    </a:cxn>
                    <a:cxn ang="0">
                      <a:pos x="5" y="6"/>
                    </a:cxn>
                    <a:cxn ang="0">
                      <a:pos x="3" y="4"/>
                    </a:cxn>
                    <a:cxn ang="0">
                      <a:pos x="1" y="3"/>
                    </a:cxn>
                    <a:cxn ang="0">
                      <a:pos x="1" y="2"/>
                    </a:cxn>
                    <a:cxn ang="0">
                      <a:pos x="0" y="1"/>
                    </a:cxn>
                    <a:cxn ang="0">
                      <a:pos x="65" y="31"/>
                    </a:cxn>
                    <a:cxn ang="0">
                      <a:pos x="132" y="0"/>
                    </a:cxn>
                  </a:cxnLst>
                  <a:rect l="0" t="0" r="r" b="b"/>
                  <a:pathLst>
                    <a:path w="132" h="55">
                      <a:moveTo>
                        <a:pt x="132" y="0"/>
                      </a:moveTo>
                      <a:lnTo>
                        <a:pt x="66" y="55"/>
                      </a:lnTo>
                      <a:lnTo>
                        <a:pt x="65" y="54"/>
                      </a:lnTo>
                      <a:lnTo>
                        <a:pt x="63" y="53"/>
                      </a:lnTo>
                      <a:lnTo>
                        <a:pt x="62" y="52"/>
                      </a:lnTo>
                      <a:lnTo>
                        <a:pt x="60" y="51"/>
                      </a:lnTo>
                      <a:lnTo>
                        <a:pt x="56" y="48"/>
                      </a:lnTo>
                      <a:lnTo>
                        <a:pt x="52" y="44"/>
                      </a:lnTo>
                      <a:lnTo>
                        <a:pt x="47" y="41"/>
                      </a:lnTo>
                      <a:lnTo>
                        <a:pt x="42" y="37"/>
                      </a:lnTo>
                      <a:lnTo>
                        <a:pt x="37" y="33"/>
                      </a:lnTo>
                      <a:lnTo>
                        <a:pt x="32" y="28"/>
                      </a:lnTo>
                      <a:lnTo>
                        <a:pt x="27" y="24"/>
                      </a:lnTo>
                      <a:lnTo>
                        <a:pt x="22" y="20"/>
                      </a:lnTo>
                      <a:lnTo>
                        <a:pt x="16" y="16"/>
                      </a:lnTo>
                      <a:lnTo>
                        <a:pt x="12" y="12"/>
                      </a:lnTo>
                      <a:lnTo>
                        <a:pt x="8" y="9"/>
                      </a:lnTo>
                      <a:lnTo>
                        <a:pt x="5" y="6"/>
                      </a:lnTo>
                      <a:lnTo>
                        <a:pt x="3" y="4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65" y="31"/>
                      </a:lnTo>
                      <a:lnTo>
                        <a:pt x="13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38"/>
                <p:cNvSpPr>
                  <a:spLocks noEditPoints="1"/>
                </p:cNvSpPr>
                <p:nvPr/>
              </p:nvSpPr>
              <p:spPr bwMode="auto">
                <a:xfrm>
                  <a:off x="4512" y="2369"/>
                  <a:ext cx="138" cy="61"/>
                </a:xfrm>
                <a:custGeom>
                  <a:avLst/>
                  <a:gdLst/>
                  <a:ahLst/>
                  <a:cxnLst>
                    <a:cxn ang="0">
                      <a:pos x="5397" y="58"/>
                    </a:cxn>
                    <a:cxn ang="0">
                      <a:pos x="2796" y="2360"/>
                    </a:cxn>
                    <a:cxn ang="0">
                      <a:pos x="2634" y="2345"/>
                    </a:cxn>
                    <a:cxn ang="0">
                      <a:pos x="2551" y="2280"/>
                    </a:cxn>
                    <a:cxn ang="0">
                      <a:pos x="2517" y="2237"/>
                    </a:cxn>
                    <a:cxn ang="0">
                      <a:pos x="2271" y="2082"/>
                    </a:cxn>
                    <a:cxn ang="0">
                      <a:pos x="2089" y="1911"/>
                    </a:cxn>
                    <a:cxn ang="0">
                      <a:pos x="1719" y="1634"/>
                    </a:cxn>
                    <a:cxn ang="0">
                      <a:pos x="1320" y="1290"/>
                    </a:cxn>
                    <a:cxn ang="0">
                      <a:pos x="1123" y="1151"/>
                    </a:cxn>
                    <a:cxn ang="0">
                      <a:pos x="719" y="840"/>
                    </a:cxn>
                    <a:cxn ang="0">
                      <a:pos x="539" y="669"/>
                    </a:cxn>
                    <a:cxn ang="0">
                      <a:pos x="243" y="417"/>
                    </a:cxn>
                    <a:cxn ang="0">
                      <a:pos x="199" y="369"/>
                    </a:cxn>
                    <a:cxn ang="0">
                      <a:pos x="94" y="287"/>
                    </a:cxn>
                    <a:cxn ang="0">
                      <a:pos x="95" y="275"/>
                    </a:cxn>
                    <a:cxn ang="0">
                      <a:pos x="25" y="116"/>
                    </a:cxn>
                    <a:cxn ang="0">
                      <a:pos x="2747" y="1234"/>
                    </a:cxn>
                    <a:cxn ang="0">
                      <a:pos x="5270" y="21"/>
                    </a:cxn>
                    <a:cxn ang="0">
                      <a:pos x="2665" y="1417"/>
                    </a:cxn>
                    <a:cxn ang="0">
                      <a:pos x="169" y="83"/>
                    </a:cxn>
                    <a:cxn ang="0">
                      <a:pos x="236" y="138"/>
                    </a:cxn>
                    <a:cxn ang="0">
                      <a:pos x="234" y="151"/>
                    </a:cxn>
                    <a:cxn ang="0">
                      <a:pos x="328" y="217"/>
                    </a:cxn>
                    <a:cxn ang="0">
                      <a:pos x="529" y="399"/>
                    </a:cxn>
                    <a:cxn ang="0">
                      <a:pos x="846" y="687"/>
                    </a:cxn>
                    <a:cxn ang="0">
                      <a:pos x="1049" y="830"/>
                    </a:cxn>
                    <a:cxn ang="0">
                      <a:pos x="1448" y="1136"/>
                    </a:cxn>
                    <a:cxn ang="0">
                      <a:pos x="1646" y="1327"/>
                    </a:cxn>
                    <a:cxn ang="0">
                      <a:pos x="2047" y="1636"/>
                    </a:cxn>
                    <a:cxn ang="0">
                      <a:pos x="2397" y="1928"/>
                    </a:cxn>
                    <a:cxn ang="0">
                      <a:pos x="2530" y="2019"/>
                    </a:cxn>
                    <a:cxn ang="0">
                      <a:pos x="2635" y="2079"/>
                    </a:cxn>
                    <a:cxn ang="0">
                      <a:pos x="2744" y="2179"/>
                    </a:cxn>
                    <a:cxn ang="0">
                      <a:pos x="2778" y="2195"/>
                    </a:cxn>
                    <a:cxn ang="0">
                      <a:pos x="5248" y="35"/>
                    </a:cxn>
                    <a:cxn ang="0">
                      <a:pos x="2748" y="1416"/>
                    </a:cxn>
                  </a:cxnLst>
                  <a:rect l="0" t="0" r="r" b="b"/>
                  <a:pathLst>
                    <a:path w="5424" h="2391">
                      <a:moveTo>
                        <a:pt x="5270" y="21"/>
                      </a:moveTo>
                      <a:cubicBezTo>
                        <a:pt x="5316" y="0"/>
                        <a:pt x="5370" y="15"/>
                        <a:pt x="5397" y="58"/>
                      </a:cubicBezTo>
                      <a:cubicBezTo>
                        <a:pt x="5424" y="100"/>
                        <a:pt x="5415" y="156"/>
                        <a:pt x="5377" y="188"/>
                      </a:cubicBezTo>
                      <a:lnTo>
                        <a:pt x="2796" y="2360"/>
                      </a:lnTo>
                      <a:cubicBezTo>
                        <a:pt x="2765" y="2386"/>
                        <a:pt x="2722" y="2391"/>
                        <a:pt x="2686" y="2372"/>
                      </a:cubicBezTo>
                      <a:lnTo>
                        <a:pt x="2634" y="2345"/>
                      </a:lnTo>
                      <a:cubicBezTo>
                        <a:pt x="2628" y="2342"/>
                        <a:pt x="2622" y="2338"/>
                        <a:pt x="2616" y="2334"/>
                      </a:cubicBezTo>
                      <a:lnTo>
                        <a:pt x="2551" y="2280"/>
                      </a:lnTo>
                      <a:lnTo>
                        <a:pt x="2491" y="2218"/>
                      </a:lnTo>
                      <a:lnTo>
                        <a:pt x="2517" y="2237"/>
                      </a:lnTo>
                      <a:lnTo>
                        <a:pt x="2438" y="2197"/>
                      </a:lnTo>
                      <a:lnTo>
                        <a:pt x="2271" y="2082"/>
                      </a:lnTo>
                      <a:cubicBezTo>
                        <a:pt x="2267" y="2079"/>
                        <a:pt x="2263" y="2076"/>
                        <a:pt x="2259" y="2072"/>
                      </a:cubicBezTo>
                      <a:lnTo>
                        <a:pt x="2089" y="1911"/>
                      </a:lnTo>
                      <a:lnTo>
                        <a:pt x="1931" y="1798"/>
                      </a:lnTo>
                      <a:lnTo>
                        <a:pt x="1719" y="1634"/>
                      </a:lnTo>
                      <a:lnTo>
                        <a:pt x="1525" y="1486"/>
                      </a:lnTo>
                      <a:lnTo>
                        <a:pt x="1320" y="1290"/>
                      </a:lnTo>
                      <a:lnTo>
                        <a:pt x="1332" y="1299"/>
                      </a:lnTo>
                      <a:lnTo>
                        <a:pt x="1123" y="1151"/>
                      </a:lnTo>
                      <a:lnTo>
                        <a:pt x="922" y="984"/>
                      </a:lnTo>
                      <a:lnTo>
                        <a:pt x="719" y="840"/>
                      </a:lnTo>
                      <a:cubicBezTo>
                        <a:pt x="715" y="838"/>
                        <a:pt x="712" y="835"/>
                        <a:pt x="708" y="831"/>
                      </a:cubicBezTo>
                      <a:lnTo>
                        <a:pt x="539" y="669"/>
                      </a:lnTo>
                      <a:lnTo>
                        <a:pt x="400" y="552"/>
                      </a:lnTo>
                      <a:lnTo>
                        <a:pt x="243" y="417"/>
                      </a:lnTo>
                      <a:lnTo>
                        <a:pt x="184" y="356"/>
                      </a:lnTo>
                      <a:lnTo>
                        <a:pt x="199" y="369"/>
                      </a:lnTo>
                      <a:lnTo>
                        <a:pt x="121" y="315"/>
                      </a:lnTo>
                      <a:cubicBezTo>
                        <a:pt x="110" y="308"/>
                        <a:pt x="101" y="298"/>
                        <a:pt x="94" y="287"/>
                      </a:cubicBezTo>
                      <a:lnTo>
                        <a:pt x="67" y="247"/>
                      </a:lnTo>
                      <a:lnTo>
                        <a:pt x="95" y="275"/>
                      </a:lnTo>
                      <a:lnTo>
                        <a:pt x="56" y="248"/>
                      </a:lnTo>
                      <a:cubicBezTo>
                        <a:pt x="13" y="218"/>
                        <a:pt x="0" y="161"/>
                        <a:pt x="25" y="116"/>
                      </a:cubicBezTo>
                      <a:cubicBezTo>
                        <a:pt x="51" y="71"/>
                        <a:pt x="106" y="53"/>
                        <a:pt x="153" y="74"/>
                      </a:cubicBezTo>
                      <a:lnTo>
                        <a:pt x="2747" y="1234"/>
                      </a:lnTo>
                      <a:lnTo>
                        <a:pt x="2664" y="1235"/>
                      </a:lnTo>
                      <a:lnTo>
                        <a:pt x="5270" y="21"/>
                      </a:lnTo>
                      <a:close/>
                      <a:moveTo>
                        <a:pt x="2748" y="1416"/>
                      </a:moveTo>
                      <a:cubicBezTo>
                        <a:pt x="2722" y="1429"/>
                        <a:pt x="2692" y="1429"/>
                        <a:pt x="2665" y="1417"/>
                      </a:cubicBezTo>
                      <a:lnTo>
                        <a:pt x="72" y="257"/>
                      </a:lnTo>
                      <a:lnTo>
                        <a:pt x="169" y="83"/>
                      </a:lnTo>
                      <a:lnTo>
                        <a:pt x="208" y="110"/>
                      </a:lnTo>
                      <a:cubicBezTo>
                        <a:pt x="219" y="118"/>
                        <a:pt x="228" y="127"/>
                        <a:pt x="236" y="138"/>
                      </a:cubicBezTo>
                      <a:lnTo>
                        <a:pt x="262" y="179"/>
                      </a:lnTo>
                      <a:lnTo>
                        <a:pt x="234" y="151"/>
                      </a:lnTo>
                      <a:lnTo>
                        <a:pt x="313" y="205"/>
                      </a:lnTo>
                      <a:cubicBezTo>
                        <a:pt x="318" y="208"/>
                        <a:pt x="323" y="213"/>
                        <a:pt x="328" y="217"/>
                      </a:cubicBezTo>
                      <a:lnTo>
                        <a:pt x="373" y="265"/>
                      </a:lnTo>
                      <a:lnTo>
                        <a:pt x="529" y="399"/>
                      </a:lnTo>
                      <a:lnTo>
                        <a:pt x="677" y="525"/>
                      </a:lnTo>
                      <a:lnTo>
                        <a:pt x="846" y="687"/>
                      </a:lnTo>
                      <a:lnTo>
                        <a:pt x="835" y="678"/>
                      </a:lnTo>
                      <a:lnTo>
                        <a:pt x="1049" y="830"/>
                      </a:lnTo>
                      <a:lnTo>
                        <a:pt x="1239" y="988"/>
                      </a:lnTo>
                      <a:lnTo>
                        <a:pt x="1448" y="1136"/>
                      </a:lnTo>
                      <a:cubicBezTo>
                        <a:pt x="1452" y="1139"/>
                        <a:pt x="1456" y="1142"/>
                        <a:pt x="1459" y="1146"/>
                      </a:cubicBezTo>
                      <a:lnTo>
                        <a:pt x="1646" y="1327"/>
                      </a:lnTo>
                      <a:lnTo>
                        <a:pt x="1842" y="1476"/>
                      </a:lnTo>
                      <a:lnTo>
                        <a:pt x="2047" y="1636"/>
                      </a:lnTo>
                      <a:lnTo>
                        <a:pt x="2228" y="1766"/>
                      </a:lnTo>
                      <a:lnTo>
                        <a:pt x="2397" y="1928"/>
                      </a:lnTo>
                      <a:lnTo>
                        <a:pt x="2385" y="1918"/>
                      </a:lnTo>
                      <a:lnTo>
                        <a:pt x="2530" y="2019"/>
                      </a:lnTo>
                      <a:lnTo>
                        <a:pt x="2609" y="2060"/>
                      </a:lnTo>
                      <a:cubicBezTo>
                        <a:pt x="2618" y="2065"/>
                        <a:pt x="2627" y="2071"/>
                        <a:pt x="2635" y="2079"/>
                      </a:cubicBezTo>
                      <a:lnTo>
                        <a:pt x="2678" y="2126"/>
                      </a:lnTo>
                      <a:lnTo>
                        <a:pt x="2744" y="2179"/>
                      </a:lnTo>
                      <a:lnTo>
                        <a:pt x="2726" y="2168"/>
                      </a:lnTo>
                      <a:lnTo>
                        <a:pt x="2778" y="2195"/>
                      </a:lnTo>
                      <a:lnTo>
                        <a:pt x="2668" y="2207"/>
                      </a:lnTo>
                      <a:lnTo>
                        <a:pt x="5248" y="35"/>
                      </a:lnTo>
                      <a:lnTo>
                        <a:pt x="5355" y="202"/>
                      </a:lnTo>
                      <a:lnTo>
                        <a:pt x="2748" y="14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39"/>
                <p:cNvSpPr>
                  <a:spLocks/>
                </p:cNvSpPr>
                <p:nvPr/>
              </p:nvSpPr>
              <p:spPr bwMode="auto">
                <a:xfrm>
                  <a:off x="4578" y="2415"/>
                  <a:ext cx="60" cy="45"/>
                </a:xfrm>
                <a:custGeom>
                  <a:avLst/>
                  <a:gdLst/>
                  <a:ahLst/>
                  <a:cxnLst>
                    <a:cxn ang="0">
                      <a:pos x="60" y="45"/>
                    </a:cxn>
                    <a:cxn ang="0">
                      <a:pos x="0" y="22"/>
                    </a:cxn>
                    <a:cxn ang="0">
                      <a:pos x="60" y="0"/>
                    </a:cxn>
                    <a:cxn ang="0">
                      <a:pos x="60" y="45"/>
                    </a:cxn>
                  </a:cxnLst>
                  <a:rect l="0" t="0" r="r" b="b"/>
                  <a:pathLst>
                    <a:path w="60" h="45">
                      <a:moveTo>
                        <a:pt x="60" y="45"/>
                      </a:moveTo>
                      <a:lnTo>
                        <a:pt x="0" y="22"/>
                      </a:lnTo>
                      <a:lnTo>
                        <a:pt x="60" y="0"/>
                      </a:lnTo>
                      <a:lnTo>
                        <a:pt x="60" y="4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6" name="Freeform 40"/>
                <p:cNvSpPr>
                  <a:spLocks noEditPoints="1"/>
                </p:cNvSpPr>
                <p:nvPr/>
              </p:nvSpPr>
              <p:spPr bwMode="auto">
                <a:xfrm>
                  <a:off x="4576" y="2412"/>
                  <a:ext cx="65" cy="51"/>
                </a:xfrm>
                <a:custGeom>
                  <a:avLst/>
                  <a:gdLst/>
                  <a:ahLst/>
                  <a:cxnLst>
                    <a:cxn ang="0">
                      <a:pos x="2552" y="1905"/>
                    </a:cxn>
                    <a:cxn ang="0">
                      <a:pos x="2509" y="1988"/>
                    </a:cxn>
                    <a:cxn ang="0">
                      <a:pos x="2417" y="1999"/>
                    </a:cxn>
                    <a:cxn ang="0">
                      <a:pos x="65" y="1099"/>
                    </a:cxn>
                    <a:cxn ang="0">
                      <a:pos x="0" y="1005"/>
                    </a:cxn>
                    <a:cxn ang="0">
                      <a:pos x="65" y="912"/>
                    </a:cxn>
                    <a:cxn ang="0">
                      <a:pos x="2417" y="12"/>
                    </a:cxn>
                    <a:cxn ang="0">
                      <a:pos x="2509" y="23"/>
                    </a:cxn>
                    <a:cxn ang="0">
                      <a:pos x="2552" y="105"/>
                    </a:cxn>
                    <a:cxn ang="0">
                      <a:pos x="2552" y="1905"/>
                    </a:cxn>
                    <a:cxn ang="0">
                      <a:pos x="2352" y="105"/>
                    </a:cxn>
                    <a:cxn ang="0">
                      <a:pos x="2488" y="199"/>
                    </a:cxn>
                    <a:cxn ang="0">
                      <a:pos x="136" y="1099"/>
                    </a:cxn>
                    <a:cxn ang="0">
                      <a:pos x="136" y="912"/>
                    </a:cxn>
                    <a:cxn ang="0">
                      <a:pos x="2488" y="1812"/>
                    </a:cxn>
                    <a:cxn ang="0">
                      <a:pos x="2352" y="1905"/>
                    </a:cxn>
                    <a:cxn ang="0">
                      <a:pos x="2352" y="105"/>
                    </a:cxn>
                  </a:cxnLst>
                  <a:rect l="0" t="0" r="r" b="b"/>
                  <a:pathLst>
                    <a:path w="2552" h="2011">
                      <a:moveTo>
                        <a:pt x="2552" y="1905"/>
                      </a:moveTo>
                      <a:cubicBezTo>
                        <a:pt x="2552" y="1938"/>
                        <a:pt x="2536" y="1969"/>
                        <a:pt x="2509" y="1988"/>
                      </a:cubicBezTo>
                      <a:cubicBezTo>
                        <a:pt x="2482" y="2007"/>
                        <a:pt x="2447" y="2011"/>
                        <a:pt x="2417" y="1999"/>
                      </a:cubicBezTo>
                      <a:lnTo>
                        <a:pt x="65" y="1099"/>
                      </a:lnTo>
                      <a:cubicBezTo>
                        <a:pt x="26" y="1084"/>
                        <a:pt x="0" y="1047"/>
                        <a:pt x="0" y="1005"/>
                      </a:cubicBezTo>
                      <a:cubicBezTo>
                        <a:pt x="0" y="964"/>
                        <a:pt x="26" y="927"/>
                        <a:pt x="65" y="912"/>
                      </a:cubicBezTo>
                      <a:lnTo>
                        <a:pt x="2417" y="12"/>
                      </a:lnTo>
                      <a:cubicBezTo>
                        <a:pt x="2447" y="0"/>
                        <a:pt x="2482" y="4"/>
                        <a:pt x="2509" y="23"/>
                      </a:cubicBezTo>
                      <a:cubicBezTo>
                        <a:pt x="2536" y="42"/>
                        <a:pt x="2552" y="73"/>
                        <a:pt x="2552" y="105"/>
                      </a:cubicBezTo>
                      <a:lnTo>
                        <a:pt x="2552" y="1905"/>
                      </a:lnTo>
                      <a:close/>
                      <a:moveTo>
                        <a:pt x="2352" y="105"/>
                      </a:moveTo>
                      <a:lnTo>
                        <a:pt x="2488" y="199"/>
                      </a:lnTo>
                      <a:lnTo>
                        <a:pt x="136" y="1099"/>
                      </a:lnTo>
                      <a:lnTo>
                        <a:pt x="136" y="912"/>
                      </a:lnTo>
                      <a:lnTo>
                        <a:pt x="2488" y="1812"/>
                      </a:lnTo>
                      <a:lnTo>
                        <a:pt x="2352" y="1905"/>
                      </a:lnTo>
                      <a:lnTo>
                        <a:pt x="2352" y="10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41"/>
                <p:cNvSpPr>
                  <a:spLocks/>
                </p:cNvSpPr>
                <p:nvPr/>
              </p:nvSpPr>
              <p:spPr bwMode="auto">
                <a:xfrm>
                  <a:off x="4624" y="2414"/>
                  <a:ext cx="36" cy="47"/>
                </a:xfrm>
                <a:custGeom>
                  <a:avLst/>
                  <a:gdLst/>
                  <a:ahLst/>
                  <a:cxnLst>
                    <a:cxn ang="0">
                      <a:pos x="0" y="924"/>
                    </a:cxn>
                    <a:cxn ang="0">
                      <a:pos x="700" y="0"/>
                    </a:cxn>
                    <a:cxn ang="0">
                      <a:pos x="700" y="0"/>
                    </a:cxn>
                    <a:cxn ang="0">
                      <a:pos x="700" y="0"/>
                    </a:cxn>
                    <a:cxn ang="0">
                      <a:pos x="1400" y="924"/>
                    </a:cxn>
                    <a:cxn ang="0">
                      <a:pos x="1400" y="924"/>
                    </a:cxn>
                    <a:cxn ang="0">
                      <a:pos x="700" y="1848"/>
                    </a:cxn>
                    <a:cxn ang="0">
                      <a:pos x="700" y="1848"/>
                    </a:cxn>
                    <a:cxn ang="0">
                      <a:pos x="700" y="1848"/>
                    </a:cxn>
                    <a:cxn ang="0">
                      <a:pos x="0" y="924"/>
                    </a:cxn>
                  </a:cxnLst>
                  <a:rect l="0" t="0" r="r" b="b"/>
                  <a:pathLst>
                    <a:path w="1400" h="1848">
                      <a:moveTo>
                        <a:pt x="0" y="924"/>
                      </a:moveTo>
                      <a:cubicBezTo>
                        <a:pt x="0" y="414"/>
                        <a:pt x="314" y="0"/>
                        <a:pt x="700" y="0"/>
                      </a:cubicBezTo>
                      <a:cubicBezTo>
                        <a:pt x="700" y="0"/>
                        <a:pt x="700" y="0"/>
                        <a:pt x="700" y="0"/>
                      </a:cubicBezTo>
                      <a:lnTo>
                        <a:pt x="700" y="0"/>
                      </a:lnTo>
                      <a:cubicBezTo>
                        <a:pt x="1087" y="0"/>
                        <a:pt x="1400" y="414"/>
                        <a:pt x="1400" y="924"/>
                      </a:cubicBezTo>
                      <a:lnTo>
                        <a:pt x="1400" y="924"/>
                      </a:lnTo>
                      <a:cubicBezTo>
                        <a:pt x="1400" y="1435"/>
                        <a:pt x="1087" y="1848"/>
                        <a:pt x="700" y="1848"/>
                      </a:cubicBezTo>
                      <a:cubicBezTo>
                        <a:pt x="700" y="1848"/>
                        <a:pt x="700" y="1848"/>
                        <a:pt x="700" y="1848"/>
                      </a:cubicBezTo>
                      <a:lnTo>
                        <a:pt x="700" y="1848"/>
                      </a:lnTo>
                      <a:cubicBezTo>
                        <a:pt x="314" y="1848"/>
                        <a:pt x="0" y="1435"/>
                        <a:pt x="0" y="924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42"/>
                <p:cNvSpPr>
                  <a:spLocks noEditPoints="1"/>
                </p:cNvSpPr>
                <p:nvPr/>
              </p:nvSpPr>
              <p:spPr bwMode="auto">
                <a:xfrm>
                  <a:off x="4622" y="2411"/>
                  <a:ext cx="40" cy="52"/>
                </a:xfrm>
                <a:custGeom>
                  <a:avLst/>
                  <a:gdLst/>
                  <a:ahLst/>
                  <a:cxnLst>
                    <a:cxn ang="0">
                      <a:pos x="0" y="22"/>
                    </a:cxn>
                    <a:cxn ang="0">
                      <a:pos x="1" y="18"/>
                    </a:cxn>
                    <a:cxn ang="0">
                      <a:pos x="4" y="10"/>
                    </a:cxn>
                    <a:cxn ang="0">
                      <a:pos x="8" y="6"/>
                    </a:cxn>
                    <a:cxn ang="0">
                      <a:pos x="11" y="3"/>
                    </a:cxn>
                    <a:cxn ang="0">
                      <a:pos x="15" y="1"/>
                    </a:cxn>
                    <a:cxn ang="0">
                      <a:pos x="19" y="0"/>
                    </a:cxn>
                    <a:cxn ang="0">
                      <a:pos x="23" y="1"/>
                    </a:cxn>
                    <a:cxn ang="0">
                      <a:pos x="27" y="2"/>
                    </a:cxn>
                    <a:cxn ang="0">
                      <a:pos x="31" y="4"/>
                    </a:cxn>
                    <a:cxn ang="0">
                      <a:pos x="34" y="7"/>
                    </a:cxn>
                    <a:cxn ang="0">
                      <a:pos x="38" y="14"/>
                    </a:cxn>
                    <a:cxn ang="0">
                      <a:pos x="40" y="20"/>
                    </a:cxn>
                    <a:cxn ang="0">
                      <a:pos x="40" y="25"/>
                    </a:cxn>
                    <a:cxn ang="0">
                      <a:pos x="40" y="30"/>
                    </a:cxn>
                    <a:cxn ang="0">
                      <a:pos x="39" y="35"/>
                    </a:cxn>
                    <a:cxn ang="0">
                      <a:pos x="36" y="43"/>
                    </a:cxn>
                    <a:cxn ang="0">
                      <a:pos x="33" y="47"/>
                    </a:cxn>
                    <a:cxn ang="0">
                      <a:pos x="29" y="50"/>
                    </a:cxn>
                    <a:cxn ang="0">
                      <a:pos x="25" y="51"/>
                    </a:cxn>
                    <a:cxn ang="0">
                      <a:pos x="21" y="52"/>
                    </a:cxn>
                    <a:cxn ang="0">
                      <a:pos x="17" y="52"/>
                    </a:cxn>
                    <a:cxn ang="0">
                      <a:pos x="13" y="51"/>
                    </a:cxn>
                    <a:cxn ang="0">
                      <a:pos x="9" y="48"/>
                    </a:cxn>
                    <a:cxn ang="0">
                      <a:pos x="6" y="45"/>
                    </a:cxn>
                    <a:cxn ang="0">
                      <a:pos x="2" y="39"/>
                    </a:cxn>
                    <a:cxn ang="0">
                      <a:pos x="0" y="33"/>
                    </a:cxn>
                    <a:cxn ang="0">
                      <a:pos x="0" y="28"/>
                    </a:cxn>
                    <a:cxn ang="0">
                      <a:pos x="5" y="30"/>
                    </a:cxn>
                    <a:cxn ang="0">
                      <a:pos x="6" y="34"/>
                    </a:cxn>
                    <a:cxn ang="0">
                      <a:pos x="8" y="40"/>
                    </a:cxn>
                    <a:cxn ang="0">
                      <a:pos x="11" y="43"/>
                    </a:cxn>
                    <a:cxn ang="0">
                      <a:pos x="14" y="45"/>
                    </a:cxn>
                    <a:cxn ang="0">
                      <a:pos x="16" y="47"/>
                    </a:cxn>
                    <a:cxn ang="0">
                      <a:pos x="19" y="47"/>
                    </a:cxn>
                    <a:cxn ang="0">
                      <a:pos x="22" y="47"/>
                    </a:cxn>
                    <a:cxn ang="0">
                      <a:pos x="25" y="46"/>
                    </a:cxn>
                    <a:cxn ang="0">
                      <a:pos x="28" y="44"/>
                    </a:cxn>
                    <a:cxn ang="0">
                      <a:pos x="30" y="42"/>
                    </a:cxn>
                    <a:cxn ang="0">
                      <a:pos x="33" y="37"/>
                    </a:cxn>
                    <a:cxn ang="0">
                      <a:pos x="35" y="32"/>
                    </a:cxn>
                    <a:cxn ang="0">
                      <a:pos x="35" y="27"/>
                    </a:cxn>
                    <a:cxn ang="0">
                      <a:pos x="35" y="23"/>
                    </a:cxn>
                    <a:cxn ang="0">
                      <a:pos x="34" y="19"/>
                    </a:cxn>
                    <a:cxn ang="0">
                      <a:pos x="32" y="13"/>
                    </a:cxn>
                    <a:cxn ang="0">
                      <a:pos x="29" y="9"/>
                    </a:cxn>
                    <a:cxn ang="0">
                      <a:pos x="26" y="7"/>
                    </a:cxn>
                    <a:cxn ang="0">
                      <a:pos x="24" y="6"/>
                    </a:cxn>
                    <a:cxn ang="0">
                      <a:pos x="21" y="5"/>
                    </a:cxn>
                    <a:cxn ang="0">
                      <a:pos x="18" y="6"/>
                    </a:cxn>
                    <a:cxn ang="0">
                      <a:pos x="15" y="6"/>
                    </a:cxn>
                    <a:cxn ang="0">
                      <a:pos x="12" y="8"/>
                    </a:cxn>
                    <a:cxn ang="0">
                      <a:pos x="10" y="11"/>
                    </a:cxn>
                    <a:cxn ang="0">
                      <a:pos x="7" y="16"/>
                    </a:cxn>
                    <a:cxn ang="0">
                      <a:pos x="5" y="21"/>
                    </a:cxn>
                    <a:cxn ang="0">
                      <a:pos x="5" y="25"/>
                    </a:cxn>
                  </a:cxnLst>
                  <a:rect l="0" t="0" r="r" b="b"/>
                  <a:pathLst>
                    <a:path w="40" h="52">
                      <a:moveTo>
                        <a:pt x="0" y="26"/>
                      </a:moveTo>
                      <a:lnTo>
                        <a:pt x="0" y="25"/>
                      </a:lnTo>
                      <a:lnTo>
                        <a:pt x="0" y="24"/>
                      </a:lnTo>
                      <a:lnTo>
                        <a:pt x="0" y="22"/>
                      </a:lnTo>
                      <a:lnTo>
                        <a:pt x="0" y="21"/>
                      </a:lnTo>
                      <a:lnTo>
                        <a:pt x="0" y="20"/>
                      </a:lnTo>
                      <a:lnTo>
                        <a:pt x="1" y="19"/>
                      </a:lnTo>
                      <a:lnTo>
                        <a:pt x="1" y="18"/>
                      </a:lnTo>
                      <a:lnTo>
                        <a:pt x="1" y="16"/>
                      </a:lnTo>
                      <a:lnTo>
                        <a:pt x="2" y="14"/>
                      </a:lnTo>
                      <a:lnTo>
                        <a:pt x="3" y="12"/>
                      </a:lnTo>
                      <a:lnTo>
                        <a:pt x="4" y="10"/>
                      </a:lnTo>
                      <a:lnTo>
                        <a:pt x="5" y="8"/>
                      </a:lnTo>
                      <a:lnTo>
                        <a:pt x="6" y="7"/>
                      </a:lnTo>
                      <a:lnTo>
                        <a:pt x="7" y="7"/>
                      </a:lnTo>
                      <a:lnTo>
                        <a:pt x="8" y="6"/>
                      </a:lnTo>
                      <a:lnTo>
                        <a:pt x="8" y="5"/>
                      </a:lnTo>
                      <a:lnTo>
                        <a:pt x="9" y="4"/>
                      </a:lnTo>
                      <a:lnTo>
                        <a:pt x="10" y="4"/>
                      </a:lnTo>
                      <a:lnTo>
                        <a:pt x="11" y="3"/>
                      </a:lnTo>
                      <a:lnTo>
                        <a:pt x="12" y="2"/>
                      </a:lnTo>
                      <a:lnTo>
                        <a:pt x="13" y="2"/>
                      </a:lnTo>
                      <a:lnTo>
                        <a:pt x="14" y="2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7" y="1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2" y="0"/>
                      </a:lnTo>
                      <a:lnTo>
                        <a:pt x="23" y="1"/>
                      </a:lnTo>
                      <a:lnTo>
                        <a:pt x="24" y="1"/>
                      </a:lnTo>
                      <a:lnTo>
                        <a:pt x="25" y="1"/>
                      </a:lnTo>
                      <a:lnTo>
                        <a:pt x="26" y="1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9" y="3"/>
                      </a:lnTo>
                      <a:lnTo>
                        <a:pt x="30" y="4"/>
                      </a:lnTo>
                      <a:lnTo>
                        <a:pt x="31" y="4"/>
                      </a:lnTo>
                      <a:lnTo>
                        <a:pt x="32" y="5"/>
                      </a:lnTo>
                      <a:lnTo>
                        <a:pt x="32" y="6"/>
                      </a:lnTo>
                      <a:lnTo>
                        <a:pt x="33" y="6"/>
                      </a:lnTo>
                      <a:lnTo>
                        <a:pt x="34" y="7"/>
                      </a:lnTo>
                      <a:lnTo>
                        <a:pt x="35" y="8"/>
                      </a:lnTo>
                      <a:lnTo>
                        <a:pt x="36" y="10"/>
                      </a:lnTo>
                      <a:lnTo>
                        <a:pt x="37" y="12"/>
                      </a:lnTo>
                      <a:lnTo>
                        <a:pt x="38" y="14"/>
                      </a:lnTo>
                      <a:lnTo>
                        <a:pt x="39" y="16"/>
                      </a:lnTo>
                      <a:lnTo>
                        <a:pt x="39" y="18"/>
                      </a:lnTo>
                      <a:lnTo>
                        <a:pt x="40" y="19"/>
                      </a:lnTo>
                      <a:lnTo>
                        <a:pt x="40" y="20"/>
                      </a:lnTo>
                      <a:lnTo>
                        <a:pt x="40" y="21"/>
                      </a:lnTo>
                      <a:lnTo>
                        <a:pt x="40" y="22"/>
                      </a:lnTo>
                      <a:lnTo>
                        <a:pt x="40" y="24"/>
                      </a:lnTo>
                      <a:lnTo>
                        <a:pt x="40" y="25"/>
                      </a:lnTo>
                      <a:lnTo>
                        <a:pt x="40" y="26"/>
                      </a:lnTo>
                      <a:lnTo>
                        <a:pt x="40" y="28"/>
                      </a:lnTo>
                      <a:lnTo>
                        <a:pt x="40" y="29"/>
                      </a:lnTo>
                      <a:lnTo>
                        <a:pt x="40" y="30"/>
                      </a:lnTo>
                      <a:lnTo>
                        <a:pt x="40" y="31"/>
                      </a:lnTo>
                      <a:lnTo>
                        <a:pt x="40" y="33"/>
                      </a:lnTo>
                      <a:lnTo>
                        <a:pt x="40" y="34"/>
                      </a:lnTo>
                      <a:lnTo>
                        <a:pt x="39" y="35"/>
                      </a:lnTo>
                      <a:lnTo>
                        <a:pt x="39" y="36"/>
                      </a:lnTo>
                      <a:lnTo>
                        <a:pt x="38" y="38"/>
                      </a:lnTo>
                      <a:lnTo>
                        <a:pt x="37" y="41"/>
                      </a:lnTo>
                      <a:lnTo>
                        <a:pt x="36" y="43"/>
                      </a:lnTo>
                      <a:lnTo>
                        <a:pt x="35" y="44"/>
                      </a:lnTo>
                      <a:lnTo>
                        <a:pt x="34" y="45"/>
                      </a:lnTo>
                      <a:lnTo>
                        <a:pt x="33" y="46"/>
                      </a:lnTo>
                      <a:lnTo>
                        <a:pt x="33" y="47"/>
                      </a:lnTo>
                      <a:lnTo>
                        <a:pt x="32" y="48"/>
                      </a:lnTo>
                      <a:lnTo>
                        <a:pt x="31" y="48"/>
                      </a:lnTo>
                      <a:lnTo>
                        <a:pt x="30" y="49"/>
                      </a:lnTo>
                      <a:lnTo>
                        <a:pt x="29" y="50"/>
                      </a:lnTo>
                      <a:lnTo>
                        <a:pt x="28" y="50"/>
                      </a:lnTo>
                      <a:lnTo>
                        <a:pt x="27" y="51"/>
                      </a:lnTo>
                      <a:lnTo>
                        <a:pt x="26" y="51"/>
                      </a:lnTo>
                      <a:lnTo>
                        <a:pt x="25" y="51"/>
                      </a:lnTo>
                      <a:lnTo>
                        <a:pt x="24" y="52"/>
                      </a:lnTo>
                      <a:lnTo>
                        <a:pt x="23" y="52"/>
                      </a:lnTo>
                      <a:lnTo>
                        <a:pt x="22" y="52"/>
                      </a:lnTo>
                      <a:lnTo>
                        <a:pt x="21" y="52"/>
                      </a:lnTo>
                      <a:lnTo>
                        <a:pt x="20" y="52"/>
                      </a:lnTo>
                      <a:lnTo>
                        <a:pt x="19" y="52"/>
                      </a:lnTo>
                      <a:lnTo>
                        <a:pt x="18" y="52"/>
                      </a:lnTo>
                      <a:lnTo>
                        <a:pt x="17" y="52"/>
                      </a:lnTo>
                      <a:lnTo>
                        <a:pt x="16" y="52"/>
                      </a:lnTo>
                      <a:lnTo>
                        <a:pt x="15" y="52"/>
                      </a:lnTo>
                      <a:lnTo>
                        <a:pt x="14" y="51"/>
                      </a:lnTo>
                      <a:lnTo>
                        <a:pt x="13" y="51"/>
                      </a:lnTo>
                      <a:lnTo>
                        <a:pt x="12" y="50"/>
                      </a:lnTo>
                      <a:lnTo>
                        <a:pt x="11" y="50"/>
                      </a:lnTo>
                      <a:lnTo>
                        <a:pt x="10" y="49"/>
                      </a:lnTo>
                      <a:lnTo>
                        <a:pt x="9" y="48"/>
                      </a:lnTo>
                      <a:lnTo>
                        <a:pt x="8" y="48"/>
                      </a:lnTo>
                      <a:lnTo>
                        <a:pt x="8" y="47"/>
                      </a:lnTo>
                      <a:lnTo>
                        <a:pt x="7" y="46"/>
                      </a:lnTo>
                      <a:lnTo>
                        <a:pt x="6" y="45"/>
                      </a:lnTo>
                      <a:lnTo>
                        <a:pt x="5" y="45"/>
                      </a:lnTo>
                      <a:lnTo>
                        <a:pt x="4" y="43"/>
                      </a:lnTo>
                      <a:lnTo>
                        <a:pt x="3" y="41"/>
                      </a:lnTo>
                      <a:lnTo>
                        <a:pt x="2" y="39"/>
                      </a:lnTo>
                      <a:lnTo>
                        <a:pt x="1" y="36"/>
                      </a:lnTo>
                      <a:lnTo>
                        <a:pt x="1" y="35"/>
                      </a:lnTo>
                      <a:lnTo>
                        <a:pt x="1" y="34"/>
                      </a:lnTo>
                      <a:lnTo>
                        <a:pt x="0" y="33"/>
                      </a:lnTo>
                      <a:lnTo>
                        <a:pt x="0" y="32"/>
                      </a:lnTo>
                      <a:lnTo>
                        <a:pt x="0" y="30"/>
                      </a:lnTo>
                      <a:lnTo>
                        <a:pt x="0" y="29"/>
                      </a:lnTo>
                      <a:lnTo>
                        <a:pt x="0" y="28"/>
                      </a:lnTo>
                      <a:lnTo>
                        <a:pt x="0" y="26"/>
                      </a:lnTo>
                      <a:close/>
                      <a:moveTo>
                        <a:pt x="5" y="27"/>
                      </a:moveTo>
                      <a:lnTo>
                        <a:pt x="5" y="28"/>
                      </a:lnTo>
                      <a:lnTo>
                        <a:pt x="5" y="30"/>
                      </a:lnTo>
                      <a:lnTo>
                        <a:pt x="5" y="31"/>
                      </a:lnTo>
                      <a:lnTo>
                        <a:pt x="5" y="32"/>
                      </a:lnTo>
                      <a:lnTo>
                        <a:pt x="6" y="33"/>
                      </a:lnTo>
                      <a:lnTo>
                        <a:pt x="6" y="34"/>
                      </a:lnTo>
                      <a:lnTo>
                        <a:pt x="6" y="35"/>
                      </a:lnTo>
                      <a:lnTo>
                        <a:pt x="7" y="36"/>
                      </a:lnTo>
                      <a:lnTo>
                        <a:pt x="8" y="38"/>
                      </a:lnTo>
                      <a:lnTo>
                        <a:pt x="8" y="40"/>
                      </a:lnTo>
                      <a:lnTo>
                        <a:pt x="9" y="41"/>
                      </a:lnTo>
                      <a:lnTo>
                        <a:pt x="10" y="42"/>
                      </a:lnTo>
                      <a:lnTo>
                        <a:pt x="11" y="43"/>
                      </a:lnTo>
                      <a:lnTo>
                        <a:pt x="11" y="43"/>
                      </a:lnTo>
                      <a:lnTo>
                        <a:pt x="12" y="44"/>
                      </a:lnTo>
                      <a:lnTo>
                        <a:pt x="12" y="44"/>
                      </a:lnTo>
                      <a:lnTo>
                        <a:pt x="13" y="45"/>
                      </a:lnTo>
                      <a:lnTo>
                        <a:pt x="14" y="45"/>
                      </a:lnTo>
                      <a:lnTo>
                        <a:pt x="14" y="46"/>
                      </a:lnTo>
                      <a:lnTo>
                        <a:pt x="15" y="46"/>
                      </a:lnTo>
                      <a:lnTo>
                        <a:pt x="16" y="46"/>
                      </a:lnTo>
                      <a:lnTo>
                        <a:pt x="16" y="47"/>
                      </a:lnTo>
                      <a:lnTo>
                        <a:pt x="17" y="47"/>
                      </a:lnTo>
                      <a:lnTo>
                        <a:pt x="18" y="47"/>
                      </a:lnTo>
                      <a:lnTo>
                        <a:pt x="18" y="47"/>
                      </a:lnTo>
                      <a:lnTo>
                        <a:pt x="19" y="47"/>
                      </a:lnTo>
                      <a:lnTo>
                        <a:pt x="20" y="47"/>
                      </a:lnTo>
                      <a:lnTo>
                        <a:pt x="21" y="47"/>
                      </a:lnTo>
                      <a:lnTo>
                        <a:pt x="21" y="47"/>
                      </a:lnTo>
                      <a:lnTo>
                        <a:pt x="22" y="47"/>
                      </a:lnTo>
                      <a:lnTo>
                        <a:pt x="23" y="47"/>
                      </a:lnTo>
                      <a:lnTo>
                        <a:pt x="24" y="47"/>
                      </a:lnTo>
                      <a:lnTo>
                        <a:pt x="24" y="46"/>
                      </a:lnTo>
                      <a:lnTo>
                        <a:pt x="25" y="46"/>
                      </a:lnTo>
                      <a:lnTo>
                        <a:pt x="26" y="46"/>
                      </a:lnTo>
                      <a:lnTo>
                        <a:pt x="26" y="45"/>
                      </a:lnTo>
                      <a:lnTo>
                        <a:pt x="27" y="45"/>
                      </a:lnTo>
                      <a:lnTo>
                        <a:pt x="28" y="44"/>
                      </a:lnTo>
                      <a:lnTo>
                        <a:pt x="28" y="44"/>
                      </a:lnTo>
                      <a:lnTo>
                        <a:pt x="29" y="43"/>
                      </a:lnTo>
                      <a:lnTo>
                        <a:pt x="29" y="43"/>
                      </a:lnTo>
                      <a:lnTo>
                        <a:pt x="30" y="42"/>
                      </a:lnTo>
                      <a:lnTo>
                        <a:pt x="31" y="42"/>
                      </a:lnTo>
                      <a:lnTo>
                        <a:pt x="32" y="40"/>
                      </a:lnTo>
                      <a:lnTo>
                        <a:pt x="32" y="38"/>
                      </a:lnTo>
                      <a:lnTo>
                        <a:pt x="33" y="37"/>
                      </a:lnTo>
                      <a:lnTo>
                        <a:pt x="34" y="35"/>
                      </a:lnTo>
                      <a:lnTo>
                        <a:pt x="34" y="34"/>
                      </a:lnTo>
                      <a:lnTo>
                        <a:pt x="35" y="33"/>
                      </a:lnTo>
                      <a:lnTo>
                        <a:pt x="35" y="32"/>
                      </a:lnTo>
                      <a:lnTo>
                        <a:pt x="35" y="31"/>
                      </a:lnTo>
                      <a:lnTo>
                        <a:pt x="35" y="30"/>
                      </a:lnTo>
                      <a:lnTo>
                        <a:pt x="35" y="29"/>
                      </a:lnTo>
                      <a:lnTo>
                        <a:pt x="35" y="27"/>
                      </a:lnTo>
                      <a:lnTo>
                        <a:pt x="35" y="26"/>
                      </a:lnTo>
                      <a:lnTo>
                        <a:pt x="35" y="25"/>
                      </a:lnTo>
                      <a:lnTo>
                        <a:pt x="35" y="24"/>
                      </a:lnTo>
                      <a:lnTo>
                        <a:pt x="35" y="23"/>
                      </a:lnTo>
                      <a:lnTo>
                        <a:pt x="35" y="22"/>
                      </a:lnTo>
                      <a:lnTo>
                        <a:pt x="35" y="21"/>
                      </a:lnTo>
                      <a:lnTo>
                        <a:pt x="35" y="20"/>
                      </a:lnTo>
                      <a:lnTo>
                        <a:pt x="34" y="19"/>
                      </a:lnTo>
                      <a:lnTo>
                        <a:pt x="34" y="18"/>
                      </a:lnTo>
                      <a:lnTo>
                        <a:pt x="33" y="16"/>
                      </a:lnTo>
                      <a:lnTo>
                        <a:pt x="33" y="14"/>
                      </a:lnTo>
                      <a:lnTo>
                        <a:pt x="32" y="13"/>
                      </a:lnTo>
                      <a:lnTo>
                        <a:pt x="31" y="11"/>
                      </a:lnTo>
                      <a:lnTo>
                        <a:pt x="30" y="11"/>
                      </a:lnTo>
                      <a:lnTo>
                        <a:pt x="30" y="10"/>
                      </a:lnTo>
                      <a:lnTo>
                        <a:pt x="29" y="9"/>
                      </a:lnTo>
                      <a:lnTo>
                        <a:pt x="28" y="9"/>
                      </a:lnTo>
                      <a:lnTo>
                        <a:pt x="28" y="8"/>
                      </a:lnTo>
                      <a:lnTo>
                        <a:pt x="27" y="8"/>
                      </a:lnTo>
                      <a:lnTo>
                        <a:pt x="26" y="7"/>
                      </a:lnTo>
                      <a:lnTo>
                        <a:pt x="26" y="7"/>
                      </a:lnTo>
                      <a:lnTo>
                        <a:pt x="25" y="7"/>
                      </a:lnTo>
                      <a:lnTo>
                        <a:pt x="24" y="6"/>
                      </a:lnTo>
                      <a:lnTo>
                        <a:pt x="24" y="6"/>
                      </a:lnTo>
                      <a:lnTo>
                        <a:pt x="23" y="6"/>
                      </a:lnTo>
                      <a:lnTo>
                        <a:pt x="22" y="6"/>
                      </a:lnTo>
                      <a:lnTo>
                        <a:pt x="22" y="5"/>
                      </a:lnTo>
                      <a:lnTo>
                        <a:pt x="21" y="5"/>
                      </a:lnTo>
                      <a:lnTo>
                        <a:pt x="20" y="5"/>
                      </a:lnTo>
                      <a:lnTo>
                        <a:pt x="19" y="5"/>
                      </a:lnTo>
                      <a:lnTo>
                        <a:pt x="19" y="5"/>
                      </a:lnTo>
                      <a:lnTo>
                        <a:pt x="18" y="6"/>
                      </a:lnTo>
                      <a:lnTo>
                        <a:pt x="17" y="6"/>
                      </a:lnTo>
                      <a:lnTo>
                        <a:pt x="17" y="6"/>
                      </a:lnTo>
                      <a:lnTo>
                        <a:pt x="16" y="6"/>
                      </a:lnTo>
                      <a:lnTo>
                        <a:pt x="15" y="6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3" y="8"/>
                      </a:lnTo>
                      <a:lnTo>
                        <a:pt x="12" y="8"/>
                      </a:lnTo>
                      <a:lnTo>
                        <a:pt x="12" y="9"/>
                      </a:lnTo>
                      <a:lnTo>
                        <a:pt x="11" y="9"/>
                      </a:lnTo>
                      <a:lnTo>
                        <a:pt x="11" y="10"/>
                      </a:lnTo>
                      <a:lnTo>
                        <a:pt x="10" y="11"/>
                      </a:lnTo>
                      <a:lnTo>
                        <a:pt x="10" y="11"/>
                      </a:lnTo>
                      <a:lnTo>
                        <a:pt x="9" y="13"/>
                      </a:lnTo>
                      <a:lnTo>
                        <a:pt x="8" y="14"/>
                      </a:lnTo>
                      <a:lnTo>
                        <a:pt x="7" y="16"/>
                      </a:lnTo>
                      <a:lnTo>
                        <a:pt x="6" y="18"/>
                      </a:lnTo>
                      <a:lnTo>
                        <a:pt x="6" y="19"/>
                      </a:lnTo>
                      <a:lnTo>
                        <a:pt x="6" y="20"/>
                      </a:lnTo>
                      <a:lnTo>
                        <a:pt x="5" y="21"/>
                      </a:lnTo>
                      <a:lnTo>
                        <a:pt x="5" y="22"/>
                      </a:lnTo>
                      <a:lnTo>
                        <a:pt x="5" y="23"/>
                      </a:lnTo>
                      <a:lnTo>
                        <a:pt x="5" y="24"/>
                      </a:lnTo>
                      <a:lnTo>
                        <a:pt x="5" y="25"/>
                      </a:lnTo>
                      <a:lnTo>
                        <a:pt x="5" y="26"/>
                      </a:lnTo>
                      <a:lnTo>
                        <a:pt x="5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43"/>
                <p:cNvSpPr>
                  <a:spLocks/>
                </p:cNvSpPr>
                <p:nvPr/>
              </p:nvSpPr>
              <p:spPr bwMode="auto">
                <a:xfrm>
                  <a:off x="4525" y="2415"/>
                  <a:ext cx="59" cy="45"/>
                </a:xfrm>
                <a:custGeom>
                  <a:avLst/>
                  <a:gdLst/>
                  <a:ahLst/>
                  <a:cxnLst>
                    <a:cxn ang="0">
                      <a:pos x="0" y="45"/>
                    </a:cxn>
                    <a:cxn ang="0">
                      <a:pos x="59" y="22"/>
                    </a:cxn>
                    <a:cxn ang="0">
                      <a:pos x="0" y="0"/>
                    </a:cxn>
                    <a:cxn ang="0">
                      <a:pos x="0" y="45"/>
                    </a:cxn>
                  </a:cxnLst>
                  <a:rect l="0" t="0" r="r" b="b"/>
                  <a:pathLst>
                    <a:path w="59" h="45">
                      <a:moveTo>
                        <a:pt x="0" y="45"/>
                      </a:moveTo>
                      <a:lnTo>
                        <a:pt x="59" y="22"/>
                      </a:lnTo>
                      <a:lnTo>
                        <a:pt x="0" y="0"/>
                      </a:lnTo>
                      <a:lnTo>
                        <a:pt x="0" y="4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0" name="Freeform 44"/>
                <p:cNvSpPr>
                  <a:spLocks noEditPoints="1"/>
                </p:cNvSpPr>
                <p:nvPr/>
              </p:nvSpPr>
              <p:spPr bwMode="auto">
                <a:xfrm>
                  <a:off x="4522" y="2412"/>
                  <a:ext cx="65" cy="51"/>
                </a:xfrm>
                <a:custGeom>
                  <a:avLst/>
                  <a:gdLst/>
                  <a:ahLst/>
                  <a:cxnLst>
                    <a:cxn ang="0">
                      <a:pos x="200" y="1905"/>
                    </a:cxn>
                    <a:cxn ang="0">
                      <a:pos x="65" y="1812"/>
                    </a:cxn>
                    <a:cxn ang="0">
                      <a:pos x="2417" y="912"/>
                    </a:cxn>
                    <a:cxn ang="0">
                      <a:pos x="2417" y="1099"/>
                    </a:cxn>
                    <a:cxn ang="0">
                      <a:pos x="65" y="199"/>
                    </a:cxn>
                    <a:cxn ang="0">
                      <a:pos x="200" y="105"/>
                    </a:cxn>
                    <a:cxn ang="0">
                      <a:pos x="200" y="1905"/>
                    </a:cxn>
                    <a:cxn ang="0">
                      <a:pos x="0" y="105"/>
                    </a:cxn>
                    <a:cxn ang="0">
                      <a:pos x="44" y="23"/>
                    </a:cxn>
                    <a:cxn ang="0">
                      <a:pos x="136" y="12"/>
                    </a:cxn>
                    <a:cxn ang="0">
                      <a:pos x="2488" y="912"/>
                    </a:cxn>
                    <a:cxn ang="0">
                      <a:pos x="2552" y="1005"/>
                    </a:cxn>
                    <a:cxn ang="0">
                      <a:pos x="2488" y="1099"/>
                    </a:cxn>
                    <a:cxn ang="0">
                      <a:pos x="136" y="1999"/>
                    </a:cxn>
                    <a:cxn ang="0">
                      <a:pos x="44" y="1988"/>
                    </a:cxn>
                    <a:cxn ang="0">
                      <a:pos x="0" y="1905"/>
                    </a:cxn>
                    <a:cxn ang="0">
                      <a:pos x="0" y="105"/>
                    </a:cxn>
                  </a:cxnLst>
                  <a:rect l="0" t="0" r="r" b="b"/>
                  <a:pathLst>
                    <a:path w="2552" h="2011">
                      <a:moveTo>
                        <a:pt x="200" y="1905"/>
                      </a:moveTo>
                      <a:lnTo>
                        <a:pt x="65" y="1812"/>
                      </a:lnTo>
                      <a:lnTo>
                        <a:pt x="2417" y="912"/>
                      </a:lnTo>
                      <a:lnTo>
                        <a:pt x="2417" y="1099"/>
                      </a:lnTo>
                      <a:lnTo>
                        <a:pt x="65" y="199"/>
                      </a:lnTo>
                      <a:lnTo>
                        <a:pt x="200" y="105"/>
                      </a:lnTo>
                      <a:lnTo>
                        <a:pt x="200" y="1905"/>
                      </a:lnTo>
                      <a:close/>
                      <a:moveTo>
                        <a:pt x="0" y="105"/>
                      </a:moveTo>
                      <a:cubicBezTo>
                        <a:pt x="0" y="73"/>
                        <a:pt x="17" y="42"/>
                        <a:pt x="44" y="23"/>
                      </a:cubicBezTo>
                      <a:cubicBezTo>
                        <a:pt x="71" y="4"/>
                        <a:pt x="105" y="0"/>
                        <a:pt x="136" y="12"/>
                      </a:cubicBezTo>
                      <a:lnTo>
                        <a:pt x="2488" y="912"/>
                      </a:lnTo>
                      <a:cubicBezTo>
                        <a:pt x="2527" y="927"/>
                        <a:pt x="2552" y="964"/>
                        <a:pt x="2552" y="1005"/>
                      </a:cubicBezTo>
                      <a:cubicBezTo>
                        <a:pt x="2552" y="1047"/>
                        <a:pt x="2527" y="1084"/>
                        <a:pt x="2488" y="1099"/>
                      </a:cubicBezTo>
                      <a:lnTo>
                        <a:pt x="136" y="1999"/>
                      </a:lnTo>
                      <a:cubicBezTo>
                        <a:pt x="105" y="2011"/>
                        <a:pt x="71" y="2007"/>
                        <a:pt x="44" y="1988"/>
                      </a:cubicBezTo>
                      <a:cubicBezTo>
                        <a:pt x="17" y="1969"/>
                        <a:pt x="0" y="1938"/>
                        <a:pt x="0" y="1905"/>
                      </a:cubicBezTo>
                      <a:lnTo>
                        <a:pt x="0" y="10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45"/>
                <p:cNvSpPr>
                  <a:spLocks/>
                </p:cNvSpPr>
                <p:nvPr/>
              </p:nvSpPr>
              <p:spPr bwMode="auto">
                <a:xfrm>
                  <a:off x="4503" y="2414"/>
                  <a:ext cx="36" cy="47"/>
                </a:xfrm>
                <a:custGeom>
                  <a:avLst/>
                  <a:gdLst/>
                  <a:ahLst/>
                  <a:cxnLst>
                    <a:cxn ang="0">
                      <a:pos x="2800" y="1848"/>
                    </a:cxn>
                    <a:cxn ang="0">
                      <a:pos x="1400" y="0"/>
                    </a:cxn>
                    <a:cxn ang="0">
                      <a:pos x="1400" y="0"/>
                    </a:cxn>
                    <a:cxn ang="0">
                      <a:pos x="1400" y="0"/>
                    </a:cxn>
                    <a:cxn ang="0">
                      <a:pos x="0" y="1848"/>
                    </a:cxn>
                    <a:cxn ang="0">
                      <a:pos x="0" y="1848"/>
                    </a:cxn>
                    <a:cxn ang="0">
                      <a:pos x="1400" y="3696"/>
                    </a:cxn>
                    <a:cxn ang="0">
                      <a:pos x="1400" y="3696"/>
                    </a:cxn>
                    <a:cxn ang="0">
                      <a:pos x="1400" y="3696"/>
                    </a:cxn>
                    <a:cxn ang="0">
                      <a:pos x="2800" y="1848"/>
                    </a:cxn>
                  </a:cxnLst>
                  <a:rect l="0" t="0" r="r" b="b"/>
                  <a:pathLst>
                    <a:path w="2800" h="3696">
                      <a:moveTo>
                        <a:pt x="2800" y="1848"/>
                      </a:moveTo>
                      <a:cubicBezTo>
                        <a:pt x="2800" y="828"/>
                        <a:pt x="2174" y="0"/>
                        <a:pt x="1400" y="0"/>
                      </a:cubicBezTo>
                      <a:cubicBezTo>
                        <a:pt x="1400" y="0"/>
                        <a:pt x="1400" y="0"/>
                        <a:pt x="1400" y="0"/>
                      </a:cubicBezTo>
                      <a:lnTo>
                        <a:pt x="1400" y="0"/>
                      </a:lnTo>
                      <a:cubicBezTo>
                        <a:pt x="627" y="0"/>
                        <a:pt x="0" y="828"/>
                        <a:pt x="0" y="1848"/>
                      </a:cubicBezTo>
                      <a:lnTo>
                        <a:pt x="0" y="1848"/>
                      </a:lnTo>
                      <a:cubicBezTo>
                        <a:pt x="0" y="2869"/>
                        <a:pt x="627" y="3696"/>
                        <a:pt x="1400" y="3696"/>
                      </a:cubicBezTo>
                      <a:cubicBezTo>
                        <a:pt x="1400" y="3696"/>
                        <a:pt x="1400" y="3696"/>
                        <a:pt x="1400" y="3696"/>
                      </a:cubicBezTo>
                      <a:lnTo>
                        <a:pt x="1400" y="3696"/>
                      </a:lnTo>
                      <a:cubicBezTo>
                        <a:pt x="2174" y="3696"/>
                        <a:pt x="2800" y="2869"/>
                        <a:pt x="2800" y="184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46"/>
                <p:cNvSpPr>
                  <a:spLocks noEditPoints="1"/>
                </p:cNvSpPr>
                <p:nvPr/>
              </p:nvSpPr>
              <p:spPr bwMode="auto">
                <a:xfrm>
                  <a:off x="4501" y="2411"/>
                  <a:ext cx="40" cy="52"/>
                </a:xfrm>
                <a:custGeom>
                  <a:avLst/>
                  <a:gdLst/>
                  <a:ahLst/>
                  <a:cxnLst>
                    <a:cxn ang="0">
                      <a:pos x="35" y="23"/>
                    </a:cxn>
                    <a:cxn ang="0">
                      <a:pos x="34" y="19"/>
                    </a:cxn>
                    <a:cxn ang="0">
                      <a:pos x="31" y="13"/>
                    </a:cxn>
                    <a:cxn ang="0">
                      <a:pos x="29" y="9"/>
                    </a:cxn>
                    <a:cxn ang="0">
                      <a:pos x="26" y="7"/>
                    </a:cxn>
                    <a:cxn ang="0">
                      <a:pos x="24" y="6"/>
                    </a:cxn>
                    <a:cxn ang="0">
                      <a:pos x="21" y="5"/>
                    </a:cxn>
                    <a:cxn ang="0">
                      <a:pos x="18" y="6"/>
                    </a:cxn>
                    <a:cxn ang="0">
                      <a:pos x="15" y="7"/>
                    </a:cxn>
                    <a:cxn ang="0">
                      <a:pos x="12" y="8"/>
                    </a:cxn>
                    <a:cxn ang="0">
                      <a:pos x="10" y="11"/>
                    </a:cxn>
                    <a:cxn ang="0">
                      <a:pos x="7" y="16"/>
                    </a:cxn>
                    <a:cxn ang="0">
                      <a:pos x="5" y="21"/>
                    </a:cxn>
                    <a:cxn ang="0">
                      <a:pos x="5" y="25"/>
                    </a:cxn>
                    <a:cxn ang="0">
                      <a:pos x="5" y="30"/>
                    </a:cxn>
                    <a:cxn ang="0">
                      <a:pos x="6" y="34"/>
                    </a:cxn>
                    <a:cxn ang="0">
                      <a:pos x="8" y="40"/>
                    </a:cxn>
                    <a:cxn ang="0">
                      <a:pos x="11" y="43"/>
                    </a:cxn>
                    <a:cxn ang="0">
                      <a:pos x="14" y="45"/>
                    </a:cxn>
                    <a:cxn ang="0">
                      <a:pos x="16" y="47"/>
                    </a:cxn>
                    <a:cxn ang="0">
                      <a:pos x="19" y="47"/>
                    </a:cxn>
                    <a:cxn ang="0">
                      <a:pos x="22" y="47"/>
                    </a:cxn>
                    <a:cxn ang="0">
                      <a:pos x="25" y="46"/>
                    </a:cxn>
                    <a:cxn ang="0">
                      <a:pos x="28" y="44"/>
                    </a:cxn>
                    <a:cxn ang="0">
                      <a:pos x="30" y="42"/>
                    </a:cxn>
                    <a:cxn ang="0">
                      <a:pos x="33" y="36"/>
                    </a:cxn>
                    <a:cxn ang="0">
                      <a:pos x="35" y="32"/>
                    </a:cxn>
                    <a:cxn ang="0">
                      <a:pos x="35" y="27"/>
                    </a:cxn>
                    <a:cxn ang="0">
                      <a:pos x="40" y="30"/>
                    </a:cxn>
                    <a:cxn ang="0">
                      <a:pos x="39" y="35"/>
                    </a:cxn>
                    <a:cxn ang="0">
                      <a:pos x="36" y="43"/>
                    </a:cxn>
                    <a:cxn ang="0">
                      <a:pos x="32" y="47"/>
                    </a:cxn>
                    <a:cxn ang="0">
                      <a:pos x="29" y="50"/>
                    </a:cxn>
                    <a:cxn ang="0">
                      <a:pos x="25" y="52"/>
                    </a:cxn>
                    <a:cxn ang="0">
                      <a:pos x="21" y="52"/>
                    </a:cxn>
                    <a:cxn ang="0">
                      <a:pos x="17" y="52"/>
                    </a:cxn>
                    <a:cxn ang="0">
                      <a:pos x="13" y="51"/>
                    </a:cxn>
                    <a:cxn ang="0">
                      <a:pos x="9" y="48"/>
                    </a:cxn>
                    <a:cxn ang="0">
                      <a:pos x="6" y="45"/>
                    </a:cxn>
                    <a:cxn ang="0">
                      <a:pos x="2" y="38"/>
                    </a:cxn>
                    <a:cxn ang="0">
                      <a:pos x="0" y="33"/>
                    </a:cxn>
                    <a:cxn ang="0">
                      <a:pos x="0" y="28"/>
                    </a:cxn>
                    <a:cxn ang="0">
                      <a:pos x="0" y="22"/>
                    </a:cxn>
                    <a:cxn ang="0">
                      <a:pos x="1" y="18"/>
                    </a:cxn>
                    <a:cxn ang="0">
                      <a:pos x="4" y="10"/>
                    </a:cxn>
                    <a:cxn ang="0">
                      <a:pos x="8" y="6"/>
                    </a:cxn>
                    <a:cxn ang="0">
                      <a:pos x="11" y="3"/>
                    </a:cxn>
                    <a:cxn ang="0">
                      <a:pos x="15" y="1"/>
                    </a:cxn>
                    <a:cxn ang="0">
                      <a:pos x="19" y="0"/>
                    </a:cxn>
                    <a:cxn ang="0">
                      <a:pos x="23" y="1"/>
                    </a:cxn>
                    <a:cxn ang="0">
                      <a:pos x="27" y="2"/>
                    </a:cxn>
                    <a:cxn ang="0">
                      <a:pos x="31" y="4"/>
                    </a:cxn>
                    <a:cxn ang="0">
                      <a:pos x="34" y="7"/>
                    </a:cxn>
                    <a:cxn ang="0">
                      <a:pos x="38" y="14"/>
                    </a:cxn>
                    <a:cxn ang="0">
                      <a:pos x="40" y="20"/>
                    </a:cxn>
                    <a:cxn ang="0">
                      <a:pos x="40" y="25"/>
                    </a:cxn>
                  </a:cxnLst>
                  <a:rect l="0" t="0" r="r" b="b"/>
                  <a:pathLst>
                    <a:path w="40" h="52">
                      <a:moveTo>
                        <a:pt x="35" y="26"/>
                      </a:moveTo>
                      <a:lnTo>
                        <a:pt x="35" y="25"/>
                      </a:lnTo>
                      <a:lnTo>
                        <a:pt x="35" y="24"/>
                      </a:lnTo>
                      <a:lnTo>
                        <a:pt x="35" y="23"/>
                      </a:lnTo>
                      <a:lnTo>
                        <a:pt x="35" y="22"/>
                      </a:lnTo>
                      <a:lnTo>
                        <a:pt x="35" y="21"/>
                      </a:lnTo>
                      <a:lnTo>
                        <a:pt x="34" y="20"/>
                      </a:lnTo>
                      <a:lnTo>
                        <a:pt x="34" y="19"/>
                      </a:lnTo>
                      <a:lnTo>
                        <a:pt x="34" y="18"/>
                      </a:lnTo>
                      <a:lnTo>
                        <a:pt x="33" y="16"/>
                      </a:lnTo>
                      <a:lnTo>
                        <a:pt x="32" y="14"/>
                      </a:lnTo>
                      <a:lnTo>
                        <a:pt x="31" y="13"/>
                      </a:lnTo>
                      <a:lnTo>
                        <a:pt x="30" y="11"/>
                      </a:lnTo>
                      <a:lnTo>
                        <a:pt x="30" y="10"/>
                      </a:lnTo>
                      <a:lnTo>
                        <a:pt x="29" y="10"/>
                      </a:lnTo>
                      <a:lnTo>
                        <a:pt x="29" y="9"/>
                      </a:lnTo>
                      <a:lnTo>
                        <a:pt x="28" y="9"/>
                      </a:lnTo>
                      <a:lnTo>
                        <a:pt x="28" y="8"/>
                      </a:lnTo>
                      <a:lnTo>
                        <a:pt x="27" y="8"/>
                      </a:lnTo>
                      <a:lnTo>
                        <a:pt x="26" y="7"/>
                      </a:lnTo>
                      <a:lnTo>
                        <a:pt x="26" y="7"/>
                      </a:lnTo>
                      <a:lnTo>
                        <a:pt x="25" y="6"/>
                      </a:lnTo>
                      <a:lnTo>
                        <a:pt x="24" y="6"/>
                      </a:lnTo>
                      <a:lnTo>
                        <a:pt x="24" y="6"/>
                      </a:lnTo>
                      <a:lnTo>
                        <a:pt x="23" y="6"/>
                      </a:lnTo>
                      <a:lnTo>
                        <a:pt x="22" y="6"/>
                      </a:lnTo>
                      <a:lnTo>
                        <a:pt x="21" y="5"/>
                      </a:lnTo>
                      <a:lnTo>
                        <a:pt x="21" y="5"/>
                      </a:lnTo>
                      <a:lnTo>
                        <a:pt x="20" y="5"/>
                      </a:lnTo>
                      <a:lnTo>
                        <a:pt x="19" y="5"/>
                      </a:lnTo>
                      <a:lnTo>
                        <a:pt x="18" y="5"/>
                      </a:lnTo>
                      <a:lnTo>
                        <a:pt x="18" y="6"/>
                      </a:lnTo>
                      <a:lnTo>
                        <a:pt x="17" y="6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5" y="7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3" y="8"/>
                      </a:lnTo>
                      <a:lnTo>
                        <a:pt x="12" y="8"/>
                      </a:lnTo>
                      <a:lnTo>
                        <a:pt x="12" y="9"/>
                      </a:lnTo>
                      <a:lnTo>
                        <a:pt x="11" y="9"/>
                      </a:lnTo>
                      <a:lnTo>
                        <a:pt x="10" y="10"/>
                      </a:lnTo>
                      <a:lnTo>
                        <a:pt x="10" y="11"/>
                      </a:lnTo>
                      <a:lnTo>
                        <a:pt x="9" y="11"/>
                      </a:lnTo>
                      <a:lnTo>
                        <a:pt x="8" y="13"/>
                      </a:lnTo>
                      <a:lnTo>
                        <a:pt x="7" y="14"/>
                      </a:lnTo>
                      <a:lnTo>
                        <a:pt x="7" y="16"/>
                      </a:lnTo>
                      <a:lnTo>
                        <a:pt x="6" y="18"/>
                      </a:lnTo>
                      <a:lnTo>
                        <a:pt x="6" y="19"/>
                      </a:lnTo>
                      <a:lnTo>
                        <a:pt x="5" y="20"/>
                      </a:lnTo>
                      <a:lnTo>
                        <a:pt x="5" y="21"/>
                      </a:lnTo>
                      <a:lnTo>
                        <a:pt x="5" y="22"/>
                      </a:lnTo>
                      <a:lnTo>
                        <a:pt x="5" y="23"/>
                      </a:lnTo>
                      <a:lnTo>
                        <a:pt x="5" y="24"/>
                      </a:lnTo>
                      <a:lnTo>
                        <a:pt x="5" y="25"/>
                      </a:lnTo>
                      <a:lnTo>
                        <a:pt x="5" y="26"/>
                      </a:lnTo>
                      <a:lnTo>
                        <a:pt x="5" y="27"/>
                      </a:lnTo>
                      <a:lnTo>
                        <a:pt x="5" y="29"/>
                      </a:lnTo>
                      <a:lnTo>
                        <a:pt x="5" y="30"/>
                      </a:lnTo>
                      <a:lnTo>
                        <a:pt x="5" y="31"/>
                      </a:lnTo>
                      <a:lnTo>
                        <a:pt x="5" y="32"/>
                      </a:lnTo>
                      <a:lnTo>
                        <a:pt x="5" y="33"/>
                      </a:lnTo>
                      <a:lnTo>
                        <a:pt x="6" y="34"/>
                      </a:lnTo>
                      <a:lnTo>
                        <a:pt x="6" y="35"/>
                      </a:lnTo>
                      <a:lnTo>
                        <a:pt x="7" y="37"/>
                      </a:lnTo>
                      <a:lnTo>
                        <a:pt x="8" y="38"/>
                      </a:lnTo>
                      <a:lnTo>
                        <a:pt x="8" y="40"/>
                      </a:lnTo>
                      <a:lnTo>
                        <a:pt x="9" y="42"/>
                      </a:lnTo>
                      <a:lnTo>
                        <a:pt x="10" y="42"/>
                      </a:lnTo>
                      <a:lnTo>
                        <a:pt x="11" y="43"/>
                      </a:lnTo>
                      <a:lnTo>
                        <a:pt x="11" y="43"/>
                      </a:lnTo>
                      <a:lnTo>
                        <a:pt x="12" y="44"/>
                      </a:lnTo>
                      <a:lnTo>
                        <a:pt x="12" y="44"/>
                      </a:lnTo>
                      <a:lnTo>
                        <a:pt x="13" y="45"/>
                      </a:lnTo>
                      <a:lnTo>
                        <a:pt x="14" y="45"/>
                      </a:lnTo>
                      <a:lnTo>
                        <a:pt x="14" y="46"/>
                      </a:lnTo>
                      <a:lnTo>
                        <a:pt x="15" y="46"/>
                      </a:lnTo>
                      <a:lnTo>
                        <a:pt x="16" y="46"/>
                      </a:lnTo>
                      <a:lnTo>
                        <a:pt x="16" y="47"/>
                      </a:lnTo>
                      <a:lnTo>
                        <a:pt x="17" y="47"/>
                      </a:lnTo>
                      <a:lnTo>
                        <a:pt x="18" y="47"/>
                      </a:lnTo>
                      <a:lnTo>
                        <a:pt x="19" y="47"/>
                      </a:lnTo>
                      <a:lnTo>
                        <a:pt x="19" y="47"/>
                      </a:lnTo>
                      <a:lnTo>
                        <a:pt x="20" y="47"/>
                      </a:lnTo>
                      <a:lnTo>
                        <a:pt x="21" y="47"/>
                      </a:lnTo>
                      <a:lnTo>
                        <a:pt x="22" y="47"/>
                      </a:lnTo>
                      <a:lnTo>
                        <a:pt x="22" y="47"/>
                      </a:lnTo>
                      <a:lnTo>
                        <a:pt x="23" y="47"/>
                      </a:lnTo>
                      <a:lnTo>
                        <a:pt x="24" y="47"/>
                      </a:lnTo>
                      <a:lnTo>
                        <a:pt x="24" y="46"/>
                      </a:lnTo>
                      <a:lnTo>
                        <a:pt x="25" y="46"/>
                      </a:lnTo>
                      <a:lnTo>
                        <a:pt x="26" y="46"/>
                      </a:lnTo>
                      <a:lnTo>
                        <a:pt x="26" y="45"/>
                      </a:lnTo>
                      <a:lnTo>
                        <a:pt x="27" y="45"/>
                      </a:lnTo>
                      <a:lnTo>
                        <a:pt x="28" y="44"/>
                      </a:lnTo>
                      <a:lnTo>
                        <a:pt x="28" y="44"/>
                      </a:lnTo>
                      <a:lnTo>
                        <a:pt x="29" y="43"/>
                      </a:lnTo>
                      <a:lnTo>
                        <a:pt x="29" y="43"/>
                      </a:lnTo>
                      <a:lnTo>
                        <a:pt x="30" y="42"/>
                      </a:lnTo>
                      <a:lnTo>
                        <a:pt x="31" y="41"/>
                      </a:lnTo>
                      <a:lnTo>
                        <a:pt x="32" y="40"/>
                      </a:lnTo>
                      <a:lnTo>
                        <a:pt x="32" y="38"/>
                      </a:lnTo>
                      <a:lnTo>
                        <a:pt x="33" y="36"/>
                      </a:lnTo>
                      <a:lnTo>
                        <a:pt x="34" y="35"/>
                      </a:lnTo>
                      <a:lnTo>
                        <a:pt x="34" y="34"/>
                      </a:lnTo>
                      <a:lnTo>
                        <a:pt x="34" y="33"/>
                      </a:lnTo>
                      <a:lnTo>
                        <a:pt x="35" y="32"/>
                      </a:lnTo>
                      <a:lnTo>
                        <a:pt x="35" y="31"/>
                      </a:lnTo>
                      <a:lnTo>
                        <a:pt x="35" y="30"/>
                      </a:lnTo>
                      <a:lnTo>
                        <a:pt x="35" y="28"/>
                      </a:lnTo>
                      <a:lnTo>
                        <a:pt x="35" y="27"/>
                      </a:lnTo>
                      <a:lnTo>
                        <a:pt x="35" y="26"/>
                      </a:lnTo>
                      <a:close/>
                      <a:moveTo>
                        <a:pt x="40" y="28"/>
                      </a:moveTo>
                      <a:lnTo>
                        <a:pt x="40" y="29"/>
                      </a:lnTo>
                      <a:lnTo>
                        <a:pt x="40" y="30"/>
                      </a:lnTo>
                      <a:lnTo>
                        <a:pt x="40" y="31"/>
                      </a:lnTo>
                      <a:lnTo>
                        <a:pt x="40" y="33"/>
                      </a:lnTo>
                      <a:lnTo>
                        <a:pt x="39" y="34"/>
                      </a:lnTo>
                      <a:lnTo>
                        <a:pt x="39" y="35"/>
                      </a:lnTo>
                      <a:lnTo>
                        <a:pt x="39" y="36"/>
                      </a:lnTo>
                      <a:lnTo>
                        <a:pt x="38" y="39"/>
                      </a:lnTo>
                      <a:lnTo>
                        <a:pt x="37" y="41"/>
                      </a:lnTo>
                      <a:lnTo>
                        <a:pt x="36" y="43"/>
                      </a:lnTo>
                      <a:lnTo>
                        <a:pt x="35" y="45"/>
                      </a:lnTo>
                      <a:lnTo>
                        <a:pt x="34" y="45"/>
                      </a:lnTo>
                      <a:lnTo>
                        <a:pt x="33" y="46"/>
                      </a:lnTo>
                      <a:lnTo>
                        <a:pt x="32" y="47"/>
                      </a:lnTo>
                      <a:lnTo>
                        <a:pt x="32" y="48"/>
                      </a:lnTo>
                      <a:lnTo>
                        <a:pt x="31" y="48"/>
                      </a:lnTo>
                      <a:lnTo>
                        <a:pt x="30" y="49"/>
                      </a:lnTo>
                      <a:lnTo>
                        <a:pt x="29" y="50"/>
                      </a:lnTo>
                      <a:lnTo>
                        <a:pt x="28" y="50"/>
                      </a:lnTo>
                      <a:lnTo>
                        <a:pt x="27" y="51"/>
                      </a:lnTo>
                      <a:lnTo>
                        <a:pt x="26" y="51"/>
                      </a:lnTo>
                      <a:lnTo>
                        <a:pt x="25" y="52"/>
                      </a:lnTo>
                      <a:lnTo>
                        <a:pt x="24" y="52"/>
                      </a:lnTo>
                      <a:lnTo>
                        <a:pt x="23" y="52"/>
                      </a:lnTo>
                      <a:lnTo>
                        <a:pt x="22" y="52"/>
                      </a:lnTo>
                      <a:lnTo>
                        <a:pt x="21" y="52"/>
                      </a:lnTo>
                      <a:lnTo>
                        <a:pt x="20" y="52"/>
                      </a:lnTo>
                      <a:lnTo>
                        <a:pt x="19" y="52"/>
                      </a:lnTo>
                      <a:lnTo>
                        <a:pt x="18" y="52"/>
                      </a:lnTo>
                      <a:lnTo>
                        <a:pt x="17" y="52"/>
                      </a:lnTo>
                      <a:lnTo>
                        <a:pt x="16" y="52"/>
                      </a:lnTo>
                      <a:lnTo>
                        <a:pt x="15" y="51"/>
                      </a:lnTo>
                      <a:lnTo>
                        <a:pt x="14" y="51"/>
                      </a:lnTo>
                      <a:lnTo>
                        <a:pt x="13" y="51"/>
                      </a:lnTo>
                      <a:lnTo>
                        <a:pt x="12" y="50"/>
                      </a:lnTo>
                      <a:lnTo>
                        <a:pt x="11" y="50"/>
                      </a:lnTo>
                      <a:lnTo>
                        <a:pt x="10" y="49"/>
                      </a:lnTo>
                      <a:lnTo>
                        <a:pt x="9" y="48"/>
                      </a:lnTo>
                      <a:lnTo>
                        <a:pt x="8" y="48"/>
                      </a:lnTo>
                      <a:lnTo>
                        <a:pt x="7" y="47"/>
                      </a:lnTo>
                      <a:lnTo>
                        <a:pt x="7" y="46"/>
                      </a:lnTo>
                      <a:lnTo>
                        <a:pt x="6" y="45"/>
                      </a:lnTo>
                      <a:lnTo>
                        <a:pt x="5" y="44"/>
                      </a:lnTo>
                      <a:lnTo>
                        <a:pt x="4" y="43"/>
                      </a:lnTo>
                      <a:lnTo>
                        <a:pt x="3" y="41"/>
                      </a:lnTo>
                      <a:lnTo>
                        <a:pt x="2" y="38"/>
                      </a:lnTo>
                      <a:lnTo>
                        <a:pt x="1" y="36"/>
                      </a:lnTo>
                      <a:lnTo>
                        <a:pt x="1" y="35"/>
                      </a:lnTo>
                      <a:lnTo>
                        <a:pt x="0" y="34"/>
                      </a:lnTo>
                      <a:lnTo>
                        <a:pt x="0" y="33"/>
                      </a:lnTo>
                      <a:lnTo>
                        <a:pt x="0" y="31"/>
                      </a:lnTo>
                      <a:lnTo>
                        <a:pt x="0" y="30"/>
                      </a:lnTo>
                      <a:lnTo>
                        <a:pt x="0" y="29"/>
                      </a:lnTo>
                      <a:lnTo>
                        <a:pt x="0" y="28"/>
                      </a:lnTo>
                      <a:lnTo>
                        <a:pt x="0" y="26"/>
                      </a:lnTo>
                      <a:lnTo>
                        <a:pt x="0" y="25"/>
                      </a:lnTo>
                      <a:lnTo>
                        <a:pt x="0" y="24"/>
                      </a:lnTo>
                      <a:lnTo>
                        <a:pt x="0" y="22"/>
                      </a:lnTo>
                      <a:lnTo>
                        <a:pt x="0" y="21"/>
                      </a:lnTo>
                      <a:lnTo>
                        <a:pt x="0" y="20"/>
                      </a:lnTo>
                      <a:lnTo>
                        <a:pt x="1" y="19"/>
                      </a:lnTo>
                      <a:lnTo>
                        <a:pt x="1" y="18"/>
                      </a:lnTo>
                      <a:lnTo>
                        <a:pt x="1" y="16"/>
                      </a:lnTo>
                      <a:lnTo>
                        <a:pt x="2" y="14"/>
                      </a:lnTo>
                      <a:lnTo>
                        <a:pt x="3" y="12"/>
                      </a:lnTo>
                      <a:lnTo>
                        <a:pt x="4" y="10"/>
                      </a:lnTo>
                      <a:lnTo>
                        <a:pt x="5" y="8"/>
                      </a:lnTo>
                      <a:lnTo>
                        <a:pt x="6" y="7"/>
                      </a:lnTo>
                      <a:lnTo>
                        <a:pt x="7" y="6"/>
                      </a:lnTo>
                      <a:lnTo>
                        <a:pt x="8" y="6"/>
                      </a:lnTo>
                      <a:lnTo>
                        <a:pt x="8" y="5"/>
                      </a:lnTo>
                      <a:lnTo>
                        <a:pt x="9" y="4"/>
                      </a:lnTo>
                      <a:lnTo>
                        <a:pt x="10" y="4"/>
                      </a:lnTo>
                      <a:lnTo>
                        <a:pt x="11" y="3"/>
                      </a:lnTo>
                      <a:lnTo>
                        <a:pt x="12" y="2"/>
                      </a:lnTo>
                      <a:lnTo>
                        <a:pt x="13" y="2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7" y="1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2" y="0"/>
                      </a:lnTo>
                      <a:lnTo>
                        <a:pt x="23" y="1"/>
                      </a:lnTo>
                      <a:lnTo>
                        <a:pt x="24" y="1"/>
                      </a:lnTo>
                      <a:lnTo>
                        <a:pt x="25" y="1"/>
                      </a:lnTo>
                      <a:lnTo>
                        <a:pt x="26" y="2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9" y="3"/>
                      </a:lnTo>
                      <a:lnTo>
                        <a:pt x="30" y="4"/>
                      </a:lnTo>
                      <a:lnTo>
                        <a:pt x="31" y="4"/>
                      </a:lnTo>
                      <a:lnTo>
                        <a:pt x="32" y="5"/>
                      </a:lnTo>
                      <a:lnTo>
                        <a:pt x="32" y="6"/>
                      </a:lnTo>
                      <a:lnTo>
                        <a:pt x="33" y="6"/>
                      </a:lnTo>
                      <a:lnTo>
                        <a:pt x="34" y="7"/>
                      </a:lnTo>
                      <a:lnTo>
                        <a:pt x="35" y="8"/>
                      </a:lnTo>
                      <a:lnTo>
                        <a:pt x="36" y="10"/>
                      </a:lnTo>
                      <a:lnTo>
                        <a:pt x="37" y="12"/>
                      </a:lnTo>
                      <a:lnTo>
                        <a:pt x="38" y="14"/>
                      </a:lnTo>
                      <a:lnTo>
                        <a:pt x="39" y="16"/>
                      </a:lnTo>
                      <a:lnTo>
                        <a:pt x="39" y="18"/>
                      </a:lnTo>
                      <a:lnTo>
                        <a:pt x="39" y="19"/>
                      </a:lnTo>
                      <a:lnTo>
                        <a:pt x="40" y="20"/>
                      </a:lnTo>
                      <a:lnTo>
                        <a:pt x="40" y="21"/>
                      </a:lnTo>
                      <a:lnTo>
                        <a:pt x="40" y="22"/>
                      </a:lnTo>
                      <a:lnTo>
                        <a:pt x="40" y="24"/>
                      </a:lnTo>
                      <a:lnTo>
                        <a:pt x="40" y="25"/>
                      </a:lnTo>
                      <a:lnTo>
                        <a:pt x="40" y="26"/>
                      </a:lnTo>
                      <a:lnTo>
                        <a:pt x="40" y="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85" name="Group 469"/>
            <p:cNvGrpSpPr/>
            <p:nvPr/>
          </p:nvGrpSpPr>
          <p:grpSpPr>
            <a:xfrm>
              <a:off x="4800600" y="5105400"/>
              <a:ext cx="408600" cy="304800"/>
              <a:chOff x="6906600" y="3200400"/>
              <a:chExt cx="408600" cy="304800"/>
            </a:xfrm>
          </p:grpSpPr>
          <p:grpSp>
            <p:nvGrpSpPr>
              <p:cNvPr id="170" name="Group 137"/>
              <p:cNvGrpSpPr/>
              <p:nvPr/>
            </p:nvGrpSpPr>
            <p:grpSpPr>
              <a:xfrm>
                <a:off x="6955941" y="3261360"/>
                <a:ext cx="328779" cy="238174"/>
                <a:chOff x="7086600" y="3337434"/>
                <a:chExt cx="1066800" cy="824992"/>
              </a:xfrm>
            </p:grpSpPr>
            <p:sp>
              <p:nvSpPr>
                <p:cNvPr id="183" name="AutoShape 20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7086600" y="3337434"/>
                  <a:ext cx="1066800" cy="8249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" name="Rectangle 22"/>
                <p:cNvSpPr>
                  <a:spLocks noChangeArrowheads="1"/>
                </p:cNvSpPr>
                <p:nvPr/>
              </p:nvSpPr>
              <p:spPr bwMode="auto">
                <a:xfrm>
                  <a:off x="7560733" y="3342175"/>
                  <a:ext cx="23707" cy="113792"/>
                </a:xfrm>
                <a:prstGeom prst="rect">
                  <a:avLst/>
                </a:pr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5" name="Rectangle 23"/>
                <p:cNvSpPr>
                  <a:spLocks noChangeArrowheads="1"/>
                </p:cNvSpPr>
                <p:nvPr/>
              </p:nvSpPr>
              <p:spPr bwMode="auto">
                <a:xfrm>
                  <a:off x="7641336" y="3342175"/>
                  <a:ext cx="23707" cy="113792"/>
                </a:xfrm>
                <a:prstGeom prst="rect">
                  <a:avLst/>
                </a:pr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6" name="Rectangle 24"/>
                <p:cNvSpPr>
                  <a:spLocks noChangeArrowheads="1"/>
                </p:cNvSpPr>
                <p:nvPr/>
              </p:nvSpPr>
              <p:spPr bwMode="auto">
                <a:xfrm>
                  <a:off x="7100824" y="3460709"/>
                  <a:ext cx="1024128" cy="68275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7" name="Freeform 25"/>
                <p:cNvSpPr>
                  <a:spLocks noEditPoints="1"/>
                </p:cNvSpPr>
                <p:nvPr/>
              </p:nvSpPr>
              <p:spPr bwMode="auto">
                <a:xfrm>
                  <a:off x="7091341" y="3446485"/>
                  <a:ext cx="1043093" cy="70645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20" y="0"/>
                    </a:cxn>
                    <a:cxn ang="0">
                      <a:pos x="220" y="149"/>
                    </a:cxn>
                    <a:cxn ang="0">
                      <a:pos x="0" y="149"/>
                    </a:cxn>
                    <a:cxn ang="0">
                      <a:pos x="0" y="0"/>
                    </a:cxn>
                    <a:cxn ang="0">
                      <a:pos x="5" y="147"/>
                    </a:cxn>
                    <a:cxn ang="0">
                      <a:pos x="2" y="144"/>
                    </a:cxn>
                    <a:cxn ang="0">
                      <a:pos x="218" y="144"/>
                    </a:cxn>
                    <a:cxn ang="0">
                      <a:pos x="215" y="147"/>
                    </a:cxn>
                    <a:cxn ang="0">
                      <a:pos x="215" y="3"/>
                    </a:cxn>
                    <a:cxn ang="0">
                      <a:pos x="218" y="6"/>
                    </a:cxn>
                    <a:cxn ang="0">
                      <a:pos x="2" y="6"/>
                    </a:cxn>
                    <a:cxn ang="0">
                      <a:pos x="5" y="3"/>
                    </a:cxn>
                    <a:cxn ang="0">
                      <a:pos x="5" y="147"/>
                    </a:cxn>
                  </a:cxnLst>
                  <a:rect l="0" t="0" r="r" b="b"/>
                  <a:pathLst>
                    <a:path w="220" h="149">
                      <a:moveTo>
                        <a:pt x="0" y="0"/>
                      </a:moveTo>
                      <a:lnTo>
                        <a:pt x="220" y="0"/>
                      </a:lnTo>
                      <a:lnTo>
                        <a:pt x="220" y="149"/>
                      </a:lnTo>
                      <a:lnTo>
                        <a:pt x="0" y="149"/>
                      </a:lnTo>
                      <a:lnTo>
                        <a:pt x="0" y="0"/>
                      </a:lnTo>
                      <a:close/>
                      <a:moveTo>
                        <a:pt x="5" y="147"/>
                      </a:moveTo>
                      <a:lnTo>
                        <a:pt x="2" y="144"/>
                      </a:lnTo>
                      <a:lnTo>
                        <a:pt x="218" y="144"/>
                      </a:lnTo>
                      <a:lnTo>
                        <a:pt x="215" y="147"/>
                      </a:lnTo>
                      <a:lnTo>
                        <a:pt x="215" y="3"/>
                      </a:lnTo>
                      <a:lnTo>
                        <a:pt x="218" y="6"/>
                      </a:lnTo>
                      <a:lnTo>
                        <a:pt x="2" y="6"/>
                      </a:lnTo>
                      <a:lnTo>
                        <a:pt x="5" y="3"/>
                      </a:lnTo>
                      <a:lnTo>
                        <a:pt x="5" y="14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8" name="Freeform 26"/>
                <p:cNvSpPr>
                  <a:spLocks/>
                </p:cNvSpPr>
                <p:nvPr/>
              </p:nvSpPr>
              <p:spPr bwMode="auto">
                <a:xfrm>
                  <a:off x="7110307" y="3465450"/>
                  <a:ext cx="1019387" cy="6685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41"/>
                    </a:cxn>
                    <a:cxn ang="0">
                      <a:pos x="215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15" h="141">
                      <a:moveTo>
                        <a:pt x="0" y="0"/>
                      </a:moveTo>
                      <a:lnTo>
                        <a:pt x="0" y="141"/>
                      </a:lnTo>
                      <a:lnTo>
                        <a:pt x="21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27"/>
                <p:cNvSpPr>
                  <a:spLocks noEditPoints="1"/>
                </p:cNvSpPr>
                <p:nvPr/>
              </p:nvSpPr>
              <p:spPr bwMode="auto">
                <a:xfrm>
                  <a:off x="7105565" y="3460709"/>
                  <a:ext cx="1038352" cy="682752"/>
                </a:xfrm>
                <a:custGeom>
                  <a:avLst/>
                  <a:gdLst/>
                  <a:ahLst/>
                  <a:cxnLst>
                    <a:cxn ang="0">
                      <a:pos x="1" y="2"/>
                    </a:cxn>
                    <a:cxn ang="0">
                      <a:pos x="2" y="1"/>
                    </a:cxn>
                    <a:cxn ang="0">
                      <a:pos x="2" y="142"/>
                    </a:cxn>
                    <a:cxn ang="0">
                      <a:pos x="0" y="141"/>
                    </a:cxn>
                    <a:cxn ang="0">
                      <a:pos x="215" y="0"/>
                    </a:cxn>
                    <a:cxn ang="0">
                      <a:pos x="216" y="2"/>
                    </a:cxn>
                    <a:cxn ang="0">
                      <a:pos x="1" y="2"/>
                    </a:cxn>
                    <a:cxn ang="0">
                      <a:pos x="219" y="0"/>
                    </a:cxn>
                    <a:cxn ang="0">
                      <a:pos x="0" y="144"/>
                    </a:cxn>
                    <a:cxn ang="0">
                      <a:pos x="0" y="0"/>
                    </a:cxn>
                    <a:cxn ang="0">
                      <a:pos x="219" y="0"/>
                    </a:cxn>
                  </a:cxnLst>
                  <a:rect l="0" t="0" r="r" b="b"/>
                  <a:pathLst>
                    <a:path w="219" h="144">
                      <a:moveTo>
                        <a:pt x="1" y="2"/>
                      </a:moveTo>
                      <a:lnTo>
                        <a:pt x="2" y="1"/>
                      </a:lnTo>
                      <a:lnTo>
                        <a:pt x="2" y="142"/>
                      </a:lnTo>
                      <a:lnTo>
                        <a:pt x="0" y="141"/>
                      </a:lnTo>
                      <a:lnTo>
                        <a:pt x="215" y="0"/>
                      </a:lnTo>
                      <a:lnTo>
                        <a:pt x="216" y="2"/>
                      </a:lnTo>
                      <a:lnTo>
                        <a:pt x="1" y="2"/>
                      </a:lnTo>
                      <a:close/>
                      <a:moveTo>
                        <a:pt x="219" y="0"/>
                      </a:moveTo>
                      <a:lnTo>
                        <a:pt x="0" y="144"/>
                      </a:lnTo>
                      <a:lnTo>
                        <a:pt x="0" y="0"/>
                      </a:lnTo>
                      <a:lnTo>
                        <a:pt x="21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71" name="Group 34"/>
              <p:cNvGrpSpPr>
                <a:grpSpLocks noChangeAspect="1"/>
              </p:cNvGrpSpPr>
              <p:nvPr/>
            </p:nvGrpSpPr>
            <p:grpSpPr bwMode="auto">
              <a:xfrm>
                <a:off x="6906600" y="3200400"/>
                <a:ext cx="408600" cy="304800"/>
                <a:chOff x="4464" y="2304"/>
                <a:chExt cx="227" cy="187"/>
              </a:xfrm>
            </p:grpSpPr>
            <p:sp>
              <p:nvSpPr>
                <p:cNvPr id="172" name="AutoShape 33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4464" y="2304"/>
                  <a:ext cx="227" cy="1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3" name="Freeform 37"/>
                <p:cNvSpPr>
                  <a:spLocks/>
                </p:cNvSpPr>
                <p:nvPr/>
              </p:nvSpPr>
              <p:spPr bwMode="auto">
                <a:xfrm>
                  <a:off x="4515" y="2372"/>
                  <a:ext cx="132" cy="55"/>
                </a:xfrm>
                <a:custGeom>
                  <a:avLst/>
                  <a:gdLst/>
                  <a:ahLst/>
                  <a:cxnLst>
                    <a:cxn ang="0">
                      <a:pos x="132" y="0"/>
                    </a:cxn>
                    <a:cxn ang="0">
                      <a:pos x="66" y="55"/>
                    </a:cxn>
                    <a:cxn ang="0">
                      <a:pos x="65" y="54"/>
                    </a:cxn>
                    <a:cxn ang="0">
                      <a:pos x="63" y="53"/>
                    </a:cxn>
                    <a:cxn ang="0">
                      <a:pos x="62" y="52"/>
                    </a:cxn>
                    <a:cxn ang="0">
                      <a:pos x="60" y="51"/>
                    </a:cxn>
                    <a:cxn ang="0">
                      <a:pos x="56" y="48"/>
                    </a:cxn>
                    <a:cxn ang="0">
                      <a:pos x="52" y="44"/>
                    </a:cxn>
                    <a:cxn ang="0">
                      <a:pos x="47" y="41"/>
                    </a:cxn>
                    <a:cxn ang="0">
                      <a:pos x="42" y="37"/>
                    </a:cxn>
                    <a:cxn ang="0">
                      <a:pos x="37" y="33"/>
                    </a:cxn>
                    <a:cxn ang="0">
                      <a:pos x="32" y="28"/>
                    </a:cxn>
                    <a:cxn ang="0">
                      <a:pos x="27" y="24"/>
                    </a:cxn>
                    <a:cxn ang="0">
                      <a:pos x="22" y="20"/>
                    </a:cxn>
                    <a:cxn ang="0">
                      <a:pos x="16" y="16"/>
                    </a:cxn>
                    <a:cxn ang="0">
                      <a:pos x="12" y="12"/>
                    </a:cxn>
                    <a:cxn ang="0">
                      <a:pos x="8" y="9"/>
                    </a:cxn>
                    <a:cxn ang="0">
                      <a:pos x="5" y="6"/>
                    </a:cxn>
                    <a:cxn ang="0">
                      <a:pos x="3" y="4"/>
                    </a:cxn>
                    <a:cxn ang="0">
                      <a:pos x="1" y="3"/>
                    </a:cxn>
                    <a:cxn ang="0">
                      <a:pos x="1" y="2"/>
                    </a:cxn>
                    <a:cxn ang="0">
                      <a:pos x="0" y="1"/>
                    </a:cxn>
                    <a:cxn ang="0">
                      <a:pos x="65" y="31"/>
                    </a:cxn>
                    <a:cxn ang="0">
                      <a:pos x="132" y="0"/>
                    </a:cxn>
                  </a:cxnLst>
                  <a:rect l="0" t="0" r="r" b="b"/>
                  <a:pathLst>
                    <a:path w="132" h="55">
                      <a:moveTo>
                        <a:pt x="132" y="0"/>
                      </a:moveTo>
                      <a:lnTo>
                        <a:pt x="66" y="55"/>
                      </a:lnTo>
                      <a:lnTo>
                        <a:pt x="65" y="54"/>
                      </a:lnTo>
                      <a:lnTo>
                        <a:pt x="63" y="53"/>
                      </a:lnTo>
                      <a:lnTo>
                        <a:pt x="62" y="52"/>
                      </a:lnTo>
                      <a:lnTo>
                        <a:pt x="60" y="51"/>
                      </a:lnTo>
                      <a:lnTo>
                        <a:pt x="56" y="48"/>
                      </a:lnTo>
                      <a:lnTo>
                        <a:pt x="52" y="44"/>
                      </a:lnTo>
                      <a:lnTo>
                        <a:pt x="47" y="41"/>
                      </a:lnTo>
                      <a:lnTo>
                        <a:pt x="42" y="37"/>
                      </a:lnTo>
                      <a:lnTo>
                        <a:pt x="37" y="33"/>
                      </a:lnTo>
                      <a:lnTo>
                        <a:pt x="32" y="28"/>
                      </a:lnTo>
                      <a:lnTo>
                        <a:pt x="27" y="24"/>
                      </a:lnTo>
                      <a:lnTo>
                        <a:pt x="22" y="20"/>
                      </a:lnTo>
                      <a:lnTo>
                        <a:pt x="16" y="16"/>
                      </a:lnTo>
                      <a:lnTo>
                        <a:pt x="12" y="12"/>
                      </a:lnTo>
                      <a:lnTo>
                        <a:pt x="8" y="9"/>
                      </a:lnTo>
                      <a:lnTo>
                        <a:pt x="5" y="6"/>
                      </a:lnTo>
                      <a:lnTo>
                        <a:pt x="3" y="4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65" y="31"/>
                      </a:lnTo>
                      <a:lnTo>
                        <a:pt x="13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38"/>
                <p:cNvSpPr>
                  <a:spLocks noEditPoints="1"/>
                </p:cNvSpPr>
                <p:nvPr/>
              </p:nvSpPr>
              <p:spPr bwMode="auto">
                <a:xfrm>
                  <a:off x="4512" y="2369"/>
                  <a:ext cx="138" cy="61"/>
                </a:xfrm>
                <a:custGeom>
                  <a:avLst/>
                  <a:gdLst/>
                  <a:ahLst/>
                  <a:cxnLst>
                    <a:cxn ang="0">
                      <a:pos x="5397" y="58"/>
                    </a:cxn>
                    <a:cxn ang="0">
                      <a:pos x="2796" y="2360"/>
                    </a:cxn>
                    <a:cxn ang="0">
                      <a:pos x="2634" y="2345"/>
                    </a:cxn>
                    <a:cxn ang="0">
                      <a:pos x="2551" y="2280"/>
                    </a:cxn>
                    <a:cxn ang="0">
                      <a:pos x="2517" y="2237"/>
                    </a:cxn>
                    <a:cxn ang="0">
                      <a:pos x="2271" y="2082"/>
                    </a:cxn>
                    <a:cxn ang="0">
                      <a:pos x="2089" y="1911"/>
                    </a:cxn>
                    <a:cxn ang="0">
                      <a:pos x="1719" y="1634"/>
                    </a:cxn>
                    <a:cxn ang="0">
                      <a:pos x="1320" y="1290"/>
                    </a:cxn>
                    <a:cxn ang="0">
                      <a:pos x="1123" y="1151"/>
                    </a:cxn>
                    <a:cxn ang="0">
                      <a:pos x="719" y="840"/>
                    </a:cxn>
                    <a:cxn ang="0">
                      <a:pos x="539" y="669"/>
                    </a:cxn>
                    <a:cxn ang="0">
                      <a:pos x="243" y="417"/>
                    </a:cxn>
                    <a:cxn ang="0">
                      <a:pos x="199" y="369"/>
                    </a:cxn>
                    <a:cxn ang="0">
                      <a:pos x="94" y="287"/>
                    </a:cxn>
                    <a:cxn ang="0">
                      <a:pos x="95" y="275"/>
                    </a:cxn>
                    <a:cxn ang="0">
                      <a:pos x="25" y="116"/>
                    </a:cxn>
                    <a:cxn ang="0">
                      <a:pos x="2747" y="1234"/>
                    </a:cxn>
                    <a:cxn ang="0">
                      <a:pos x="5270" y="21"/>
                    </a:cxn>
                    <a:cxn ang="0">
                      <a:pos x="2665" y="1417"/>
                    </a:cxn>
                    <a:cxn ang="0">
                      <a:pos x="169" y="83"/>
                    </a:cxn>
                    <a:cxn ang="0">
                      <a:pos x="236" y="138"/>
                    </a:cxn>
                    <a:cxn ang="0">
                      <a:pos x="234" y="151"/>
                    </a:cxn>
                    <a:cxn ang="0">
                      <a:pos x="328" y="217"/>
                    </a:cxn>
                    <a:cxn ang="0">
                      <a:pos x="529" y="399"/>
                    </a:cxn>
                    <a:cxn ang="0">
                      <a:pos x="846" y="687"/>
                    </a:cxn>
                    <a:cxn ang="0">
                      <a:pos x="1049" y="830"/>
                    </a:cxn>
                    <a:cxn ang="0">
                      <a:pos x="1448" y="1136"/>
                    </a:cxn>
                    <a:cxn ang="0">
                      <a:pos x="1646" y="1327"/>
                    </a:cxn>
                    <a:cxn ang="0">
                      <a:pos x="2047" y="1636"/>
                    </a:cxn>
                    <a:cxn ang="0">
                      <a:pos x="2397" y="1928"/>
                    </a:cxn>
                    <a:cxn ang="0">
                      <a:pos x="2530" y="2019"/>
                    </a:cxn>
                    <a:cxn ang="0">
                      <a:pos x="2635" y="2079"/>
                    </a:cxn>
                    <a:cxn ang="0">
                      <a:pos x="2744" y="2179"/>
                    </a:cxn>
                    <a:cxn ang="0">
                      <a:pos x="2778" y="2195"/>
                    </a:cxn>
                    <a:cxn ang="0">
                      <a:pos x="5248" y="35"/>
                    </a:cxn>
                    <a:cxn ang="0">
                      <a:pos x="2748" y="1416"/>
                    </a:cxn>
                  </a:cxnLst>
                  <a:rect l="0" t="0" r="r" b="b"/>
                  <a:pathLst>
                    <a:path w="5424" h="2391">
                      <a:moveTo>
                        <a:pt x="5270" y="21"/>
                      </a:moveTo>
                      <a:cubicBezTo>
                        <a:pt x="5316" y="0"/>
                        <a:pt x="5370" y="15"/>
                        <a:pt x="5397" y="58"/>
                      </a:cubicBezTo>
                      <a:cubicBezTo>
                        <a:pt x="5424" y="100"/>
                        <a:pt x="5415" y="156"/>
                        <a:pt x="5377" y="188"/>
                      </a:cubicBezTo>
                      <a:lnTo>
                        <a:pt x="2796" y="2360"/>
                      </a:lnTo>
                      <a:cubicBezTo>
                        <a:pt x="2765" y="2386"/>
                        <a:pt x="2722" y="2391"/>
                        <a:pt x="2686" y="2372"/>
                      </a:cubicBezTo>
                      <a:lnTo>
                        <a:pt x="2634" y="2345"/>
                      </a:lnTo>
                      <a:cubicBezTo>
                        <a:pt x="2628" y="2342"/>
                        <a:pt x="2622" y="2338"/>
                        <a:pt x="2616" y="2334"/>
                      </a:cubicBezTo>
                      <a:lnTo>
                        <a:pt x="2551" y="2280"/>
                      </a:lnTo>
                      <a:lnTo>
                        <a:pt x="2491" y="2218"/>
                      </a:lnTo>
                      <a:lnTo>
                        <a:pt x="2517" y="2237"/>
                      </a:lnTo>
                      <a:lnTo>
                        <a:pt x="2438" y="2197"/>
                      </a:lnTo>
                      <a:lnTo>
                        <a:pt x="2271" y="2082"/>
                      </a:lnTo>
                      <a:cubicBezTo>
                        <a:pt x="2267" y="2079"/>
                        <a:pt x="2263" y="2076"/>
                        <a:pt x="2259" y="2072"/>
                      </a:cubicBezTo>
                      <a:lnTo>
                        <a:pt x="2089" y="1911"/>
                      </a:lnTo>
                      <a:lnTo>
                        <a:pt x="1931" y="1798"/>
                      </a:lnTo>
                      <a:lnTo>
                        <a:pt x="1719" y="1634"/>
                      </a:lnTo>
                      <a:lnTo>
                        <a:pt x="1525" y="1486"/>
                      </a:lnTo>
                      <a:lnTo>
                        <a:pt x="1320" y="1290"/>
                      </a:lnTo>
                      <a:lnTo>
                        <a:pt x="1332" y="1299"/>
                      </a:lnTo>
                      <a:lnTo>
                        <a:pt x="1123" y="1151"/>
                      </a:lnTo>
                      <a:lnTo>
                        <a:pt x="922" y="984"/>
                      </a:lnTo>
                      <a:lnTo>
                        <a:pt x="719" y="840"/>
                      </a:lnTo>
                      <a:cubicBezTo>
                        <a:pt x="715" y="838"/>
                        <a:pt x="712" y="835"/>
                        <a:pt x="708" y="831"/>
                      </a:cubicBezTo>
                      <a:lnTo>
                        <a:pt x="539" y="669"/>
                      </a:lnTo>
                      <a:lnTo>
                        <a:pt x="400" y="552"/>
                      </a:lnTo>
                      <a:lnTo>
                        <a:pt x="243" y="417"/>
                      </a:lnTo>
                      <a:lnTo>
                        <a:pt x="184" y="356"/>
                      </a:lnTo>
                      <a:lnTo>
                        <a:pt x="199" y="369"/>
                      </a:lnTo>
                      <a:lnTo>
                        <a:pt x="121" y="315"/>
                      </a:lnTo>
                      <a:cubicBezTo>
                        <a:pt x="110" y="308"/>
                        <a:pt x="101" y="298"/>
                        <a:pt x="94" y="287"/>
                      </a:cubicBezTo>
                      <a:lnTo>
                        <a:pt x="67" y="247"/>
                      </a:lnTo>
                      <a:lnTo>
                        <a:pt x="95" y="275"/>
                      </a:lnTo>
                      <a:lnTo>
                        <a:pt x="56" y="248"/>
                      </a:lnTo>
                      <a:cubicBezTo>
                        <a:pt x="13" y="218"/>
                        <a:pt x="0" y="161"/>
                        <a:pt x="25" y="116"/>
                      </a:cubicBezTo>
                      <a:cubicBezTo>
                        <a:pt x="51" y="71"/>
                        <a:pt x="106" y="53"/>
                        <a:pt x="153" y="74"/>
                      </a:cubicBezTo>
                      <a:lnTo>
                        <a:pt x="2747" y="1234"/>
                      </a:lnTo>
                      <a:lnTo>
                        <a:pt x="2664" y="1235"/>
                      </a:lnTo>
                      <a:lnTo>
                        <a:pt x="5270" y="21"/>
                      </a:lnTo>
                      <a:close/>
                      <a:moveTo>
                        <a:pt x="2748" y="1416"/>
                      </a:moveTo>
                      <a:cubicBezTo>
                        <a:pt x="2722" y="1429"/>
                        <a:pt x="2692" y="1429"/>
                        <a:pt x="2665" y="1417"/>
                      </a:cubicBezTo>
                      <a:lnTo>
                        <a:pt x="72" y="257"/>
                      </a:lnTo>
                      <a:lnTo>
                        <a:pt x="169" y="83"/>
                      </a:lnTo>
                      <a:lnTo>
                        <a:pt x="208" y="110"/>
                      </a:lnTo>
                      <a:cubicBezTo>
                        <a:pt x="219" y="118"/>
                        <a:pt x="228" y="127"/>
                        <a:pt x="236" y="138"/>
                      </a:cubicBezTo>
                      <a:lnTo>
                        <a:pt x="262" y="179"/>
                      </a:lnTo>
                      <a:lnTo>
                        <a:pt x="234" y="151"/>
                      </a:lnTo>
                      <a:lnTo>
                        <a:pt x="313" y="205"/>
                      </a:lnTo>
                      <a:cubicBezTo>
                        <a:pt x="318" y="208"/>
                        <a:pt x="323" y="213"/>
                        <a:pt x="328" y="217"/>
                      </a:cubicBezTo>
                      <a:lnTo>
                        <a:pt x="373" y="265"/>
                      </a:lnTo>
                      <a:lnTo>
                        <a:pt x="529" y="399"/>
                      </a:lnTo>
                      <a:lnTo>
                        <a:pt x="677" y="525"/>
                      </a:lnTo>
                      <a:lnTo>
                        <a:pt x="846" y="687"/>
                      </a:lnTo>
                      <a:lnTo>
                        <a:pt x="835" y="678"/>
                      </a:lnTo>
                      <a:lnTo>
                        <a:pt x="1049" y="830"/>
                      </a:lnTo>
                      <a:lnTo>
                        <a:pt x="1239" y="988"/>
                      </a:lnTo>
                      <a:lnTo>
                        <a:pt x="1448" y="1136"/>
                      </a:lnTo>
                      <a:cubicBezTo>
                        <a:pt x="1452" y="1139"/>
                        <a:pt x="1456" y="1142"/>
                        <a:pt x="1459" y="1146"/>
                      </a:cubicBezTo>
                      <a:lnTo>
                        <a:pt x="1646" y="1327"/>
                      </a:lnTo>
                      <a:lnTo>
                        <a:pt x="1842" y="1476"/>
                      </a:lnTo>
                      <a:lnTo>
                        <a:pt x="2047" y="1636"/>
                      </a:lnTo>
                      <a:lnTo>
                        <a:pt x="2228" y="1766"/>
                      </a:lnTo>
                      <a:lnTo>
                        <a:pt x="2397" y="1928"/>
                      </a:lnTo>
                      <a:lnTo>
                        <a:pt x="2385" y="1918"/>
                      </a:lnTo>
                      <a:lnTo>
                        <a:pt x="2530" y="2019"/>
                      </a:lnTo>
                      <a:lnTo>
                        <a:pt x="2609" y="2060"/>
                      </a:lnTo>
                      <a:cubicBezTo>
                        <a:pt x="2618" y="2065"/>
                        <a:pt x="2627" y="2071"/>
                        <a:pt x="2635" y="2079"/>
                      </a:cubicBezTo>
                      <a:lnTo>
                        <a:pt x="2678" y="2126"/>
                      </a:lnTo>
                      <a:lnTo>
                        <a:pt x="2744" y="2179"/>
                      </a:lnTo>
                      <a:lnTo>
                        <a:pt x="2726" y="2168"/>
                      </a:lnTo>
                      <a:lnTo>
                        <a:pt x="2778" y="2195"/>
                      </a:lnTo>
                      <a:lnTo>
                        <a:pt x="2668" y="2207"/>
                      </a:lnTo>
                      <a:lnTo>
                        <a:pt x="5248" y="35"/>
                      </a:lnTo>
                      <a:lnTo>
                        <a:pt x="5355" y="202"/>
                      </a:lnTo>
                      <a:lnTo>
                        <a:pt x="2748" y="14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5" name="Freeform 39"/>
                <p:cNvSpPr>
                  <a:spLocks/>
                </p:cNvSpPr>
                <p:nvPr/>
              </p:nvSpPr>
              <p:spPr bwMode="auto">
                <a:xfrm>
                  <a:off x="4578" y="2415"/>
                  <a:ext cx="60" cy="45"/>
                </a:xfrm>
                <a:custGeom>
                  <a:avLst/>
                  <a:gdLst/>
                  <a:ahLst/>
                  <a:cxnLst>
                    <a:cxn ang="0">
                      <a:pos x="60" y="45"/>
                    </a:cxn>
                    <a:cxn ang="0">
                      <a:pos x="0" y="22"/>
                    </a:cxn>
                    <a:cxn ang="0">
                      <a:pos x="60" y="0"/>
                    </a:cxn>
                    <a:cxn ang="0">
                      <a:pos x="60" y="45"/>
                    </a:cxn>
                  </a:cxnLst>
                  <a:rect l="0" t="0" r="r" b="b"/>
                  <a:pathLst>
                    <a:path w="60" h="45">
                      <a:moveTo>
                        <a:pt x="60" y="45"/>
                      </a:moveTo>
                      <a:lnTo>
                        <a:pt x="0" y="22"/>
                      </a:lnTo>
                      <a:lnTo>
                        <a:pt x="60" y="0"/>
                      </a:lnTo>
                      <a:lnTo>
                        <a:pt x="60" y="4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40"/>
                <p:cNvSpPr>
                  <a:spLocks noEditPoints="1"/>
                </p:cNvSpPr>
                <p:nvPr/>
              </p:nvSpPr>
              <p:spPr bwMode="auto">
                <a:xfrm>
                  <a:off x="4576" y="2412"/>
                  <a:ext cx="65" cy="51"/>
                </a:xfrm>
                <a:custGeom>
                  <a:avLst/>
                  <a:gdLst/>
                  <a:ahLst/>
                  <a:cxnLst>
                    <a:cxn ang="0">
                      <a:pos x="2552" y="1905"/>
                    </a:cxn>
                    <a:cxn ang="0">
                      <a:pos x="2509" y="1988"/>
                    </a:cxn>
                    <a:cxn ang="0">
                      <a:pos x="2417" y="1999"/>
                    </a:cxn>
                    <a:cxn ang="0">
                      <a:pos x="65" y="1099"/>
                    </a:cxn>
                    <a:cxn ang="0">
                      <a:pos x="0" y="1005"/>
                    </a:cxn>
                    <a:cxn ang="0">
                      <a:pos x="65" y="912"/>
                    </a:cxn>
                    <a:cxn ang="0">
                      <a:pos x="2417" y="12"/>
                    </a:cxn>
                    <a:cxn ang="0">
                      <a:pos x="2509" y="23"/>
                    </a:cxn>
                    <a:cxn ang="0">
                      <a:pos x="2552" y="105"/>
                    </a:cxn>
                    <a:cxn ang="0">
                      <a:pos x="2552" y="1905"/>
                    </a:cxn>
                    <a:cxn ang="0">
                      <a:pos x="2352" y="105"/>
                    </a:cxn>
                    <a:cxn ang="0">
                      <a:pos x="2488" y="199"/>
                    </a:cxn>
                    <a:cxn ang="0">
                      <a:pos x="136" y="1099"/>
                    </a:cxn>
                    <a:cxn ang="0">
                      <a:pos x="136" y="912"/>
                    </a:cxn>
                    <a:cxn ang="0">
                      <a:pos x="2488" y="1812"/>
                    </a:cxn>
                    <a:cxn ang="0">
                      <a:pos x="2352" y="1905"/>
                    </a:cxn>
                    <a:cxn ang="0">
                      <a:pos x="2352" y="105"/>
                    </a:cxn>
                  </a:cxnLst>
                  <a:rect l="0" t="0" r="r" b="b"/>
                  <a:pathLst>
                    <a:path w="2552" h="2011">
                      <a:moveTo>
                        <a:pt x="2552" y="1905"/>
                      </a:moveTo>
                      <a:cubicBezTo>
                        <a:pt x="2552" y="1938"/>
                        <a:pt x="2536" y="1969"/>
                        <a:pt x="2509" y="1988"/>
                      </a:cubicBezTo>
                      <a:cubicBezTo>
                        <a:pt x="2482" y="2007"/>
                        <a:pt x="2447" y="2011"/>
                        <a:pt x="2417" y="1999"/>
                      </a:cubicBezTo>
                      <a:lnTo>
                        <a:pt x="65" y="1099"/>
                      </a:lnTo>
                      <a:cubicBezTo>
                        <a:pt x="26" y="1084"/>
                        <a:pt x="0" y="1047"/>
                        <a:pt x="0" y="1005"/>
                      </a:cubicBezTo>
                      <a:cubicBezTo>
                        <a:pt x="0" y="964"/>
                        <a:pt x="26" y="927"/>
                        <a:pt x="65" y="912"/>
                      </a:cubicBezTo>
                      <a:lnTo>
                        <a:pt x="2417" y="12"/>
                      </a:lnTo>
                      <a:cubicBezTo>
                        <a:pt x="2447" y="0"/>
                        <a:pt x="2482" y="4"/>
                        <a:pt x="2509" y="23"/>
                      </a:cubicBezTo>
                      <a:cubicBezTo>
                        <a:pt x="2536" y="42"/>
                        <a:pt x="2552" y="73"/>
                        <a:pt x="2552" y="105"/>
                      </a:cubicBezTo>
                      <a:lnTo>
                        <a:pt x="2552" y="1905"/>
                      </a:lnTo>
                      <a:close/>
                      <a:moveTo>
                        <a:pt x="2352" y="105"/>
                      </a:moveTo>
                      <a:lnTo>
                        <a:pt x="2488" y="199"/>
                      </a:lnTo>
                      <a:lnTo>
                        <a:pt x="136" y="1099"/>
                      </a:lnTo>
                      <a:lnTo>
                        <a:pt x="136" y="912"/>
                      </a:lnTo>
                      <a:lnTo>
                        <a:pt x="2488" y="1812"/>
                      </a:lnTo>
                      <a:lnTo>
                        <a:pt x="2352" y="1905"/>
                      </a:lnTo>
                      <a:lnTo>
                        <a:pt x="2352" y="10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41"/>
                <p:cNvSpPr>
                  <a:spLocks/>
                </p:cNvSpPr>
                <p:nvPr/>
              </p:nvSpPr>
              <p:spPr bwMode="auto">
                <a:xfrm>
                  <a:off x="4624" y="2414"/>
                  <a:ext cx="36" cy="47"/>
                </a:xfrm>
                <a:custGeom>
                  <a:avLst/>
                  <a:gdLst/>
                  <a:ahLst/>
                  <a:cxnLst>
                    <a:cxn ang="0">
                      <a:pos x="0" y="924"/>
                    </a:cxn>
                    <a:cxn ang="0">
                      <a:pos x="700" y="0"/>
                    </a:cxn>
                    <a:cxn ang="0">
                      <a:pos x="700" y="0"/>
                    </a:cxn>
                    <a:cxn ang="0">
                      <a:pos x="700" y="0"/>
                    </a:cxn>
                    <a:cxn ang="0">
                      <a:pos x="1400" y="924"/>
                    </a:cxn>
                    <a:cxn ang="0">
                      <a:pos x="1400" y="924"/>
                    </a:cxn>
                    <a:cxn ang="0">
                      <a:pos x="700" y="1848"/>
                    </a:cxn>
                    <a:cxn ang="0">
                      <a:pos x="700" y="1848"/>
                    </a:cxn>
                    <a:cxn ang="0">
                      <a:pos x="700" y="1848"/>
                    </a:cxn>
                    <a:cxn ang="0">
                      <a:pos x="0" y="924"/>
                    </a:cxn>
                  </a:cxnLst>
                  <a:rect l="0" t="0" r="r" b="b"/>
                  <a:pathLst>
                    <a:path w="1400" h="1848">
                      <a:moveTo>
                        <a:pt x="0" y="924"/>
                      </a:moveTo>
                      <a:cubicBezTo>
                        <a:pt x="0" y="414"/>
                        <a:pt x="314" y="0"/>
                        <a:pt x="700" y="0"/>
                      </a:cubicBezTo>
                      <a:cubicBezTo>
                        <a:pt x="700" y="0"/>
                        <a:pt x="700" y="0"/>
                        <a:pt x="700" y="0"/>
                      </a:cubicBezTo>
                      <a:lnTo>
                        <a:pt x="700" y="0"/>
                      </a:lnTo>
                      <a:cubicBezTo>
                        <a:pt x="1087" y="0"/>
                        <a:pt x="1400" y="414"/>
                        <a:pt x="1400" y="924"/>
                      </a:cubicBezTo>
                      <a:lnTo>
                        <a:pt x="1400" y="924"/>
                      </a:lnTo>
                      <a:cubicBezTo>
                        <a:pt x="1400" y="1435"/>
                        <a:pt x="1087" y="1848"/>
                        <a:pt x="700" y="1848"/>
                      </a:cubicBezTo>
                      <a:cubicBezTo>
                        <a:pt x="700" y="1848"/>
                        <a:pt x="700" y="1848"/>
                        <a:pt x="700" y="1848"/>
                      </a:cubicBezTo>
                      <a:lnTo>
                        <a:pt x="700" y="1848"/>
                      </a:lnTo>
                      <a:cubicBezTo>
                        <a:pt x="314" y="1848"/>
                        <a:pt x="0" y="1435"/>
                        <a:pt x="0" y="924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42"/>
                <p:cNvSpPr>
                  <a:spLocks noEditPoints="1"/>
                </p:cNvSpPr>
                <p:nvPr/>
              </p:nvSpPr>
              <p:spPr bwMode="auto">
                <a:xfrm>
                  <a:off x="4622" y="2411"/>
                  <a:ext cx="40" cy="52"/>
                </a:xfrm>
                <a:custGeom>
                  <a:avLst/>
                  <a:gdLst/>
                  <a:ahLst/>
                  <a:cxnLst>
                    <a:cxn ang="0">
                      <a:pos x="0" y="22"/>
                    </a:cxn>
                    <a:cxn ang="0">
                      <a:pos x="1" y="18"/>
                    </a:cxn>
                    <a:cxn ang="0">
                      <a:pos x="4" y="10"/>
                    </a:cxn>
                    <a:cxn ang="0">
                      <a:pos x="8" y="6"/>
                    </a:cxn>
                    <a:cxn ang="0">
                      <a:pos x="11" y="3"/>
                    </a:cxn>
                    <a:cxn ang="0">
                      <a:pos x="15" y="1"/>
                    </a:cxn>
                    <a:cxn ang="0">
                      <a:pos x="19" y="0"/>
                    </a:cxn>
                    <a:cxn ang="0">
                      <a:pos x="23" y="1"/>
                    </a:cxn>
                    <a:cxn ang="0">
                      <a:pos x="27" y="2"/>
                    </a:cxn>
                    <a:cxn ang="0">
                      <a:pos x="31" y="4"/>
                    </a:cxn>
                    <a:cxn ang="0">
                      <a:pos x="34" y="7"/>
                    </a:cxn>
                    <a:cxn ang="0">
                      <a:pos x="38" y="14"/>
                    </a:cxn>
                    <a:cxn ang="0">
                      <a:pos x="40" y="20"/>
                    </a:cxn>
                    <a:cxn ang="0">
                      <a:pos x="40" y="25"/>
                    </a:cxn>
                    <a:cxn ang="0">
                      <a:pos x="40" y="30"/>
                    </a:cxn>
                    <a:cxn ang="0">
                      <a:pos x="39" y="35"/>
                    </a:cxn>
                    <a:cxn ang="0">
                      <a:pos x="36" y="43"/>
                    </a:cxn>
                    <a:cxn ang="0">
                      <a:pos x="33" y="47"/>
                    </a:cxn>
                    <a:cxn ang="0">
                      <a:pos x="29" y="50"/>
                    </a:cxn>
                    <a:cxn ang="0">
                      <a:pos x="25" y="51"/>
                    </a:cxn>
                    <a:cxn ang="0">
                      <a:pos x="21" y="52"/>
                    </a:cxn>
                    <a:cxn ang="0">
                      <a:pos x="17" y="52"/>
                    </a:cxn>
                    <a:cxn ang="0">
                      <a:pos x="13" y="51"/>
                    </a:cxn>
                    <a:cxn ang="0">
                      <a:pos x="9" y="48"/>
                    </a:cxn>
                    <a:cxn ang="0">
                      <a:pos x="6" y="45"/>
                    </a:cxn>
                    <a:cxn ang="0">
                      <a:pos x="2" y="39"/>
                    </a:cxn>
                    <a:cxn ang="0">
                      <a:pos x="0" y="33"/>
                    </a:cxn>
                    <a:cxn ang="0">
                      <a:pos x="0" y="28"/>
                    </a:cxn>
                    <a:cxn ang="0">
                      <a:pos x="5" y="30"/>
                    </a:cxn>
                    <a:cxn ang="0">
                      <a:pos x="6" y="34"/>
                    </a:cxn>
                    <a:cxn ang="0">
                      <a:pos x="8" y="40"/>
                    </a:cxn>
                    <a:cxn ang="0">
                      <a:pos x="11" y="43"/>
                    </a:cxn>
                    <a:cxn ang="0">
                      <a:pos x="14" y="45"/>
                    </a:cxn>
                    <a:cxn ang="0">
                      <a:pos x="16" y="47"/>
                    </a:cxn>
                    <a:cxn ang="0">
                      <a:pos x="19" y="47"/>
                    </a:cxn>
                    <a:cxn ang="0">
                      <a:pos x="22" y="47"/>
                    </a:cxn>
                    <a:cxn ang="0">
                      <a:pos x="25" y="46"/>
                    </a:cxn>
                    <a:cxn ang="0">
                      <a:pos x="28" y="44"/>
                    </a:cxn>
                    <a:cxn ang="0">
                      <a:pos x="30" y="42"/>
                    </a:cxn>
                    <a:cxn ang="0">
                      <a:pos x="33" y="37"/>
                    </a:cxn>
                    <a:cxn ang="0">
                      <a:pos x="35" y="32"/>
                    </a:cxn>
                    <a:cxn ang="0">
                      <a:pos x="35" y="27"/>
                    </a:cxn>
                    <a:cxn ang="0">
                      <a:pos x="35" y="23"/>
                    </a:cxn>
                    <a:cxn ang="0">
                      <a:pos x="34" y="19"/>
                    </a:cxn>
                    <a:cxn ang="0">
                      <a:pos x="32" y="13"/>
                    </a:cxn>
                    <a:cxn ang="0">
                      <a:pos x="29" y="9"/>
                    </a:cxn>
                    <a:cxn ang="0">
                      <a:pos x="26" y="7"/>
                    </a:cxn>
                    <a:cxn ang="0">
                      <a:pos x="24" y="6"/>
                    </a:cxn>
                    <a:cxn ang="0">
                      <a:pos x="21" y="5"/>
                    </a:cxn>
                    <a:cxn ang="0">
                      <a:pos x="18" y="6"/>
                    </a:cxn>
                    <a:cxn ang="0">
                      <a:pos x="15" y="6"/>
                    </a:cxn>
                    <a:cxn ang="0">
                      <a:pos x="12" y="8"/>
                    </a:cxn>
                    <a:cxn ang="0">
                      <a:pos x="10" y="11"/>
                    </a:cxn>
                    <a:cxn ang="0">
                      <a:pos x="7" y="16"/>
                    </a:cxn>
                    <a:cxn ang="0">
                      <a:pos x="5" y="21"/>
                    </a:cxn>
                    <a:cxn ang="0">
                      <a:pos x="5" y="25"/>
                    </a:cxn>
                  </a:cxnLst>
                  <a:rect l="0" t="0" r="r" b="b"/>
                  <a:pathLst>
                    <a:path w="40" h="52">
                      <a:moveTo>
                        <a:pt x="0" y="26"/>
                      </a:moveTo>
                      <a:lnTo>
                        <a:pt x="0" y="25"/>
                      </a:lnTo>
                      <a:lnTo>
                        <a:pt x="0" y="24"/>
                      </a:lnTo>
                      <a:lnTo>
                        <a:pt x="0" y="22"/>
                      </a:lnTo>
                      <a:lnTo>
                        <a:pt x="0" y="21"/>
                      </a:lnTo>
                      <a:lnTo>
                        <a:pt x="0" y="20"/>
                      </a:lnTo>
                      <a:lnTo>
                        <a:pt x="1" y="19"/>
                      </a:lnTo>
                      <a:lnTo>
                        <a:pt x="1" y="18"/>
                      </a:lnTo>
                      <a:lnTo>
                        <a:pt x="1" y="16"/>
                      </a:lnTo>
                      <a:lnTo>
                        <a:pt x="2" y="14"/>
                      </a:lnTo>
                      <a:lnTo>
                        <a:pt x="3" y="12"/>
                      </a:lnTo>
                      <a:lnTo>
                        <a:pt x="4" y="10"/>
                      </a:lnTo>
                      <a:lnTo>
                        <a:pt x="5" y="8"/>
                      </a:lnTo>
                      <a:lnTo>
                        <a:pt x="6" y="7"/>
                      </a:lnTo>
                      <a:lnTo>
                        <a:pt x="7" y="7"/>
                      </a:lnTo>
                      <a:lnTo>
                        <a:pt x="8" y="6"/>
                      </a:lnTo>
                      <a:lnTo>
                        <a:pt x="8" y="5"/>
                      </a:lnTo>
                      <a:lnTo>
                        <a:pt x="9" y="4"/>
                      </a:lnTo>
                      <a:lnTo>
                        <a:pt x="10" y="4"/>
                      </a:lnTo>
                      <a:lnTo>
                        <a:pt x="11" y="3"/>
                      </a:lnTo>
                      <a:lnTo>
                        <a:pt x="12" y="2"/>
                      </a:lnTo>
                      <a:lnTo>
                        <a:pt x="13" y="2"/>
                      </a:lnTo>
                      <a:lnTo>
                        <a:pt x="14" y="2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7" y="1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2" y="0"/>
                      </a:lnTo>
                      <a:lnTo>
                        <a:pt x="23" y="1"/>
                      </a:lnTo>
                      <a:lnTo>
                        <a:pt x="24" y="1"/>
                      </a:lnTo>
                      <a:lnTo>
                        <a:pt x="25" y="1"/>
                      </a:lnTo>
                      <a:lnTo>
                        <a:pt x="26" y="1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9" y="3"/>
                      </a:lnTo>
                      <a:lnTo>
                        <a:pt x="30" y="4"/>
                      </a:lnTo>
                      <a:lnTo>
                        <a:pt x="31" y="4"/>
                      </a:lnTo>
                      <a:lnTo>
                        <a:pt x="32" y="5"/>
                      </a:lnTo>
                      <a:lnTo>
                        <a:pt x="32" y="6"/>
                      </a:lnTo>
                      <a:lnTo>
                        <a:pt x="33" y="6"/>
                      </a:lnTo>
                      <a:lnTo>
                        <a:pt x="34" y="7"/>
                      </a:lnTo>
                      <a:lnTo>
                        <a:pt x="35" y="8"/>
                      </a:lnTo>
                      <a:lnTo>
                        <a:pt x="36" y="10"/>
                      </a:lnTo>
                      <a:lnTo>
                        <a:pt x="37" y="12"/>
                      </a:lnTo>
                      <a:lnTo>
                        <a:pt x="38" y="14"/>
                      </a:lnTo>
                      <a:lnTo>
                        <a:pt x="39" y="16"/>
                      </a:lnTo>
                      <a:lnTo>
                        <a:pt x="39" y="18"/>
                      </a:lnTo>
                      <a:lnTo>
                        <a:pt x="40" y="19"/>
                      </a:lnTo>
                      <a:lnTo>
                        <a:pt x="40" y="20"/>
                      </a:lnTo>
                      <a:lnTo>
                        <a:pt x="40" y="21"/>
                      </a:lnTo>
                      <a:lnTo>
                        <a:pt x="40" y="22"/>
                      </a:lnTo>
                      <a:lnTo>
                        <a:pt x="40" y="24"/>
                      </a:lnTo>
                      <a:lnTo>
                        <a:pt x="40" y="25"/>
                      </a:lnTo>
                      <a:lnTo>
                        <a:pt x="40" y="26"/>
                      </a:lnTo>
                      <a:lnTo>
                        <a:pt x="40" y="28"/>
                      </a:lnTo>
                      <a:lnTo>
                        <a:pt x="40" y="29"/>
                      </a:lnTo>
                      <a:lnTo>
                        <a:pt x="40" y="30"/>
                      </a:lnTo>
                      <a:lnTo>
                        <a:pt x="40" y="31"/>
                      </a:lnTo>
                      <a:lnTo>
                        <a:pt x="40" y="33"/>
                      </a:lnTo>
                      <a:lnTo>
                        <a:pt x="40" y="34"/>
                      </a:lnTo>
                      <a:lnTo>
                        <a:pt x="39" y="35"/>
                      </a:lnTo>
                      <a:lnTo>
                        <a:pt x="39" y="36"/>
                      </a:lnTo>
                      <a:lnTo>
                        <a:pt x="38" y="38"/>
                      </a:lnTo>
                      <a:lnTo>
                        <a:pt x="37" y="41"/>
                      </a:lnTo>
                      <a:lnTo>
                        <a:pt x="36" y="43"/>
                      </a:lnTo>
                      <a:lnTo>
                        <a:pt x="35" y="44"/>
                      </a:lnTo>
                      <a:lnTo>
                        <a:pt x="34" y="45"/>
                      </a:lnTo>
                      <a:lnTo>
                        <a:pt x="33" y="46"/>
                      </a:lnTo>
                      <a:lnTo>
                        <a:pt x="33" y="47"/>
                      </a:lnTo>
                      <a:lnTo>
                        <a:pt x="32" y="48"/>
                      </a:lnTo>
                      <a:lnTo>
                        <a:pt x="31" y="48"/>
                      </a:lnTo>
                      <a:lnTo>
                        <a:pt x="30" y="49"/>
                      </a:lnTo>
                      <a:lnTo>
                        <a:pt x="29" y="50"/>
                      </a:lnTo>
                      <a:lnTo>
                        <a:pt x="28" y="50"/>
                      </a:lnTo>
                      <a:lnTo>
                        <a:pt x="27" y="51"/>
                      </a:lnTo>
                      <a:lnTo>
                        <a:pt x="26" y="51"/>
                      </a:lnTo>
                      <a:lnTo>
                        <a:pt x="25" y="51"/>
                      </a:lnTo>
                      <a:lnTo>
                        <a:pt x="24" y="52"/>
                      </a:lnTo>
                      <a:lnTo>
                        <a:pt x="23" y="52"/>
                      </a:lnTo>
                      <a:lnTo>
                        <a:pt x="22" y="52"/>
                      </a:lnTo>
                      <a:lnTo>
                        <a:pt x="21" y="52"/>
                      </a:lnTo>
                      <a:lnTo>
                        <a:pt x="20" y="52"/>
                      </a:lnTo>
                      <a:lnTo>
                        <a:pt x="19" y="52"/>
                      </a:lnTo>
                      <a:lnTo>
                        <a:pt x="18" y="52"/>
                      </a:lnTo>
                      <a:lnTo>
                        <a:pt x="17" y="52"/>
                      </a:lnTo>
                      <a:lnTo>
                        <a:pt x="16" y="52"/>
                      </a:lnTo>
                      <a:lnTo>
                        <a:pt x="15" y="52"/>
                      </a:lnTo>
                      <a:lnTo>
                        <a:pt x="14" y="51"/>
                      </a:lnTo>
                      <a:lnTo>
                        <a:pt x="13" y="51"/>
                      </a:lnTo>
                      <a:lnTo>
                        <a:pt x="12" y="50"/>
                      </a:lnTo>
                      <a:lnTo>
                        <a:pt x="11" y="50"/>
                      </a:lnTo>
                      <a:lnTo>
                        <a:pt x="10" y="49"/>
                      </a:lnTo>
                      <a:lnTo>
                        <a:pt x="9" y="48"/>
                      </a:lnTo>
                      <a:lnTo>
                        <a:pt x="8" y="48"/>
                      </a:lnTo>
                      <a:lnTo>
                        <a:pt x="8" y="47"/>
                      </a:lnTo>
                      <a:lnTo>
                        <a:pt x="7" y="46"/>
                      </a:lnTo>
                      <a:lnTo>
                        <a:pt x="6" y="45"/>
                      </a:lnTo>
                      <a:lnTo>
                        <a:pt x="5" y="45"/>
                      </a:lnTo>
                      <a:lnTo>
                        <a:pt x="4" y="43"/>
                      </a:lnTo>
                      <a:lnTo>
                        <a:pt x="3" y="41"/>
                      </a:lnTo>
                      <a:lnTo>
                        <a:pt x="2" y="39"/>
                      </a:lnTo>
                      <a:lnTo>
                        <a:pt x="1" y="36"/>
                      </a:lnTo>
                      <a:lnTo>
                        <a:pt x="1" y="35"/>
                      </a:lnTo>
                      <a:lnTo>
                        <a:pt x="1" y="34"/>
                      </a:lnTo>
                      <a:lnTo>
                        <a:pt x="0" y="33"/>
                      </a:lnTo>
                      <a:lnTo>
                        <a:pt x="0" y="32"/>
                      </a:lnTo>
                      <a:lnTo>
                        <a:pt x="0" y="30"/>
                      </a:lnTo>
                      <a:lnTo>
                        <a:pt x="0" y="29"/>
                      </a:lnTo>
                      <a:lnTo>
                        <a:pt x="0" y="28"/>
                      </a:lnTo>
                      <a:lnTo>
                        <a:pt x="0" y="26"/>
                      </a:lnTo>
                      <a:close/>
                      <a:moveTo>
                        <a:pt x="5" y="27"/>
                      </a:moveTo>
                      <a:lnTo>
                        <a:pt x="5" y="28"/>
                      </a:lnTo>
                      <a:lnTo>
                        <a:pt x="5" y="30"/>
                      </a:lnTo>
                      <a:lnTo>
                        <a:pt x="5" y="31"/>
                      </a:lnTo>
                      <a:lnTo>
                        <a:pt x="5" y="32"/>
                      </a:lnTo>
                      <a:lnTo>
                        <a:pt x="6" y="33"/>
                      </a:lnTo>
                      <a:lnTo>
                        <a:pt x="6" y="34"/>
                      </a:lnTo>
                      <a:lnTo>
                        <a:pt x="6" y="35"/>
                      </a:lnTo>
                      <a:lnTo>
                        <a:pt x="7" y="36"/>
                      </a:lnTo>
                      <a:lnTo>
                        <a:pt x="8" y="38"/>
                      </a:lnTo>
                      <a:lnTo>
                        <a:pt x="8" y="40"/>
                      </a:lnTo>
                      <a:lnTo>
                        <a:pt x="9" y="41"/>
                      </a:lnTo>
                      <a:lnTo>
                        <a:pt x="10" y="42"/>
                      </a:lnTo>
                      <a:lnTo>
                        <a:pt x="11" y="43"/>
                      </a:lnTo>
                      <a:lnTo>
                        <a:pt x="11" y="43"/>
                      </a:lnTo>
                      <a:lnTo>
                        <a:pt x="12" y="44"/>
                      </a:lnTo>
                      <a:lnTo>
                        <a:pt x="12" y="44"/>
                      </a:lnTo>
                      <a:lnTo>
                        <a:pt x="13" y="45"/>
                      </a:lnTo>
                      <a:lnTo>
                        <a:pt x="14" y="45"/>
                      </a:lnTo>
                      <a:lnTo>
                        <a:pt x="14" y="46"/>
                      </a:lnTo>
                      <a:lnTo>
                        <a:pt x="15" y="46"/>
                      </a:lnTo>
                      <a:lnTo>
                        <a:pt x="16" y="46"/>
                      </a:lnTo>
                      <a:lnTo>
                        <a:pt x="16" y="47"/>
                      </a:lnTo>
                      <a:lnTo>
                        <a:pt x="17" y="47"/>
                      </a:lnTo>
                      <a:lnTo>
                        <a:pt x="18" y="47"/>
                      </a:lnTo>
                      <a:lnTo>
                        <a:pt x="18" y="47"/>
                      </a:lnTo>
                      <a:lnTo>
                        <a:pt x="19" y="47"/>
                      </a:lnTo>
                      <a:lnTo>
                        <a:pt x="20" y="47"/>
                      </a:lnTo>
                      <a:lnTo>
                        <a:pt x="21" y="47"/>
                      </a:lnTo>
                      <a:lnTo>
                        <a:pt x="21" y="47"/>
                      </a:lnTo>
                      <a:lnTo>
                        <a:pt x="22" y="47"/>
                      </a:lnTo>
                      <a:lnTo>
                        <a:pt x="23" y="47"/>
                      </a:lnTo>
                      <a:lnTo>
                        <a:pt x="24" y="47"/>
                      </a:lnTo>
                      <a:lnTo>
                        <a:pt x="24" y="46"/>
                      </a:lnTo>
                      <a:lnTo>
                        <a:pt x="25" y="46"/>
                      </a:lnTo>
                      <a:lnTo>
                        <a:pt x="26" y="46"/>
                      </a:lnTo>
                      <a:lnTo>
                        <a:pt x="26" y="45"/>
                      </a:lnTo>
                      <a:lnTo>
                        <a:pt x="27" y="45"/>
                      </a:lnTo>
                      <a:lnTo>
                        <a:pt x="28" y="44"/>
                      </a:lnTo>
                      <a:lnTo>
                        <a:pt x="28" y="44"/>
                      </a:lnTo>
                      <a:lnTo>
                        <a:pt x="29" y="43"/>
                      </a:lnTo>
                      <a:lnTo>
                        <a:pt x="29" y="43"/>
                      </a:lnTo>
                      <a:lnTo>
                        <a:pt x="30" y="42"/>
                      </a:lnTo>
                      <a:lnTo>
                        <a:pt x="31" y="42"/>
                      </a:lnTo>
                      <a:lnTo>
                        <a:pt x="32" y="40"/>
                      </a:lnTo>
                      <a:lnTo>
                        <a:pt x="32" y="38"/>
                      </a:lnTo>
                      <a:lnTo>
                        <a:pt x="33" y="37"/>
                      </a:lnTo>
                      <a:lnTo>
                        <a:pt x="34" y="35"/>
                      </a:lnTo>
                      <a:lnTo>
                        <a:pt x="34" y="34"/>
                      </a:lnTo>
                      <a:lnTo>
                        <a:pt x="35" y="33"/>
                      </a:lnTo>
                      <a:lnTo>
                        <a:pt x="35" y="32"/>
                      </a:lnTo>
                      <a:lnTo>
                        <a:pt x="35" y="31"/>
                      </a:lnTo>
                      <a:lnTo>
                        <a:pt x="35" y="30"/>
                      </a:lnTo>
                      <a:lnTo>
                        <a:pt x="35" y="29"/>
                      </a:lnTo>
                      <a:lnTo>
                        <a:pt x="35" y="27"/>
                      </a:lnTo>
                      <a:lnTo>
                        <a:pt x="35" y="26"/>
                      </a:lnTo>
                      <a:lnTo>
                        <a:pt x="35" y="25"/>
                      </a:lnTo>
                      <a:lnTo>
                        <a:pt x="35" y="24"/>
                      </a:lnTo>
                      <a:lnTo>
                        <a:pt x="35" y="23"/>
                      </a:lnTo>
                      <a:lnTo>
                        <a:pt x="35" y="22"/>
                      </a:lnTo>
                      <a:lnTo>
                        <a:pt x="35" y="21"/>
                      </a:lnTo>
                      <a:lnTo>
                        <a:pt x="35" y="20"/>
                      </a:lnTo>
                      <a:lnTo>
                        <a:pt x="34" y="19"/>
                      </a:lnTo>
                      <a:lnTo>
                        <a:pt x="34" y="18"/>
                      </a:lnTo>
                      <a:lnTo>
                        <a:pt x="33" y="16"/>
                      </a:lnTo>
                      <a:lnTo>
                        <a:pt x="33" y="14"/>
                      </a:lnTo>
                      <a:lnTo>
                        <a:pt x="32" y="13"/>
                      </a:lnTo>
                      <a:lnTo>
                        <a:pt x="31" y="11"/>
                      </a:lnTo>
                      <a:lnTo>
                        <a:pt x="30" y="11"/>
                      </a:lnTo>
                      <a:lnTo>
                        <a:pt x="30" y="10"/>
                      </a:lnTo>
                      <a:lnTo>
                        <a:pt x="29" y="9"/>
                      </a:lnTo>
                      <a:lnTo>
                        <a:pt x="28" y="9"/>
                      </a:lnTo>
                      <a:lnTo>
                        <a:pt x="28" y="8"/>
                      </a:lnTo>
                      <a:lnTo>
                        <a:pt x="27" y="8"/>
                      </a:lnTo>
                      <a:lnTo>
                        <a:pt x="26" y="7"/>
                      </a:lnTo>
                      <a:lnTo>
                        <a:pt x="26" y="7"/>
                      </a:lnTo>
                      <a:lnTo>
                        <a:pt x="25" y="7"/>
                      </a:lnTo>
                      <a:lnTo>
                        <a:pt x="24" y="6"/>
                      </a:lnTo>
                      <a:lnTo>
                        <a:pt x="24" y="6"/>
                      </a:lnTo>
                      <a:lnTo>
                        <a:pt x="23" y="6"/>
                      </a:lnTo>
                      <a:lnTo>
                        <a:pt x="22" y="6"/>
                      </a:lnTo>
                      <a:lnTo>
                        <a:pt x="22" y="5"/>
                      </a:lnTo>
                      <a:lnTo>
                        <a:pt x="21" y="5"/>
                      </a:lnTo>
                      <a:lnTo>
                        <a:pt x="20" y="5"/>
                      </a:lnTo>
                      <a:lnTo>
                        <a:pt x="19" y="5"/>
                      </a:lnTo>
                      <a:lnTo>
                        <a:pt x="19" y="5"/>
                      </a:lnTo>
                      <a:lnTo>
                        <a:pt x="18" y="6"/>
                      </a:lnTo>
                      <a:lnTo>
                        <a:pt x="17" y="6"/>
                      </a:lnTo>
                      <a:lnTo>
                        <a:pt x="17" y="6"/>
                      </a:lnTo>
                      <a:lnTo>
                        <a:pt x="16" y="6"/>
                      </a:lnTo>
                      <a:lnTo>
                        <a:pt x="15" y="6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3" y="8"/>
                      </a:lnTo>
                      <a:lnTo>
                        <a:pt x="12" y="8"/>
                      </a:lnTo>
                      <a:lnTo>
                        <a:pt x="12" y="9"/>
                      </a:lnTo>
                      <a:lnTo>
                        <a:pt x="11" y="9"/>
                      </a:lnTo>
                      <a:lnTo>
                        <a:pt x="11" y="10"/>
                      </a:lnTo>
                      <a:lnTo>
                        <a:pt x="10" y="11"/>
                      </a:lnTo>
                      <a:lnTo>
                        <a:pt x="10" y="11"/>
                      </a:lnTo>
                      <a:lnTo>
                        <a:pt x="9" y="13"/>
                      </a:lnTo>
                      <a:lnTo>
                        <a:pt x="8" y="14"/>
                      </a:lnTo>
                      <a:lnTo>
                        <a:pt x="7" y="16"/>
                      </a:lnTo>
                      <a:lnTo>
                        <a:pt x="6" y="18"/>
                      </a:lnTo>
                      <a:lnTo>
                        <a:pt x="6" y="19"/>
                      </a:lnTo>
                      <a:lnTo>
                        <a:pt x="6" y="20"/>
                      </a:lnTo>
                      <a:lnTo>
                        <a:pt x="5" y="21"/>
                      </a:lnTo>
                      <a:lnTo>
                        <a:pt x="5" y="22"/>
                      </a:lnTo>
                      <a:lnTo>
                        <a:pt x="5" y="23"/>
                      </a:lnTo>
                      <a:lnTo>
                        <a:pt x="5" y="24"/>
                      </a:lnTo>
                      <a:lnTo>
                        <a:pt x="5" y="25"/>
                      </a:lnTo>
                      <a:lnTo>
                        <a:pt x="5" y="26"/>
                      </a:lnTo>
                      <a:lnTo>
                        <a:pt x="5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9" name="Freeform 43"/>
                <p:cNvSpPr>
                  <a:spLocks/>
                </p:cNvSpPr>
                <p:nvPr/>
              </p:nvSpPr>
              <p:spPr bwMode="auto">
                <a:xfrm>
                  <a:off x="4525" y="2415"/>
                  <a:ext cx="59" cy="45"/>
                </a:xfrm>
                <a:custGeom>
                  <a:avLst/>
                  <a:gdLst/>
                  <a:ahLst/>
                  <a:cxnLst>
                    <a:cxn ang="0">
                      <a:pos x="0" y="45"/>
                    </a:cxn>
                    <a:cxn ang="0">
                      <a:pos x="59" y="22"/>
                    </a:cxn>
                    <a:cxn ang="0">
                      <a:pos x="0" y="0"/>
                    </a:cxn>
                    <a:cxn ang="0">
                      <a:pos x="0" y="45"/>
                    </a:cxn>
                  </a:cxnLst>
                  <a:rect l="0" t="0" r="r" b="b"/>
                  <a:pathLst>
                    <a:path w="59" h="45">
                      <a:moveTo>
                        <a:pt x="0" y="45"/>
                      </a:moveTo>
                      <a:lnTo>
                        <a:pt x="59" y="22"/>
                      </a:lnTo>
                      <a:lnTo>
                        <a:pt x="0" y="0"/>
                      </a:lnTo>
                      <a:lnTo>
                        <a:pt x="0" y="4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0" name="Freeform 44"/>
                <p:cNvSpPr>
                  <a:spLocks noEditPoints="1"/>
                </p:cNvSpPr>
                <p:nvPr/>
              </p:nvSpPr>
              <p:spPr bwMode="auto">
                <a:xfrm>
                  <a:off x="4522" y="2412"/>
                  <a:ext cx="65" cy="51"/>
                </a:xfrm>
                <a:custGeom>
                  <a:avLst/>
                  <a:gdLst/>
                  <a:ahLst/>
                  <a:cxnLst>
                    <a:cxn ang="0">
                      <a:pos x="200" y="1905"/>
                    </a:cxn>
                    <a:cxn ang="0">
                      <a:pos x="65" y="1812"/>
                    </a:cxn>
                    <a:cxn ang="0">
                      <a:pos x="2417" y="912"/>
                    </a:cxn>
                    <a:cxn ang="0">
                      <a:pos x="2417" y="1099"/>
                    </a:cxn>
                    <a:cxn ang="0">
                      <a:pos x="65" y="199"/>
                    </a:cxn>
                    <a:cxn ang="0">
                      <a:pos x="200" y="105"/>
                    </a:cxn>
                    <a:cxn ang="0">
                      <a:pos x="200" y="1905"/>
                    </a:cxn>
                    <a:cxn ang="0">
                      <a:pos x="0" y="105"/>
                    </a:cxn>
                    <a:cxn ang="0">
                      <a:pos x="44" y="23"/>
                    </a:cxn>
                    <a:cxn ang="0">
                      <a:pos x="136" y="12"/>
                    </a:cxn>
                    <a:cxn ang="0">
                      <a:pos x="2488" y="912"/>
                    </a:cxn>
                    <a:cxn ang="0">
                      <a:pos x="2552" y="1005"/>
                    </a:cxn>
                    <a:cxn ang="0">
                      <a:pos x="2488" y="1099"/>
                    </a:cxn>
                    <a:cxn ang="0">
                      <a:pos x="136" y="1999"/>
                    </a:cxn>
                    <a:cxn ang="0">
                      <a:pos x="44" y="1988"/>
                    </a:cxn>
                    <a:cxn ang="0">
                      <a:pos x="0" y="1905"/>
                    </a:cxn>
                    <a:cxn ang="0">
                      <a:pos x="0" y="105"/>
                    </a:cxn>
                  </a:cxnLst>
                  <a:rect l="0" t="0" r="r" b="b"/>
                  <a:pathLst>
                    <a:path w="2552" h="2011">
                      <a:moveTo>
                        <a:pt x="200" y="1905"/>
                      </a:moveTo>
                      <a:lnTo>
                        <a:pt x="65" y="1812"/>
                      </a:lnTo>
                      <a:lnTo>
                        <a:pt x="2417" y="912"/>
                      </a:lnTo>
                      <a:lnTo>
                        <a:pt x="2417" y="1099"/>
                      </a:lnTo>
                      <a:lnTo>
                        <a:pt x="65" y="199"/>
                      </a:lnTo>
                      <a:lnTo>
                        <a:pt x="200" y="105"/>
                      </a:lnTo>
                      <a:lnTo>
                        <a:pt x="200" y="1905"/>
                      </a:lnTo>
                      <a:close/>
                      <a:moveTo>
                        <a:pt x="0" y="105"/>
                      </a:moveTo>
                      <a:cubicBezTo>
                        <a:pt x="0" y="73"/>
                        <a:pt x="17" y="42"/>
                        <a:pt x="44" y="23"/>
                      </a:cubicBezTo>
                      <a:cubicBezTo>
                        <a:pt x="71" y="4"/>
                        <a:pt x="105" y="0"/>
                        <a:pt x="136" y="12"/>
                      </a:cubicBezTo>
                      <a:lnTo>
                        <a:pt x="2488" y="912"/>
                      </a:lnTo>
                      <a:cubicBezTo>
                        <a:pt x="2527" y="927"/>
                        <a:pt x="2552" y="964"/>
                        <a:pt x="2552" y="1005"/>
                      </a:cubicBezTo>
                      <a:cubicBezTo>
                        <a:pt x="2552" y="1047"/>
                        <a:pt x="2527" y="1084"/>
                        <a:pt x="2488" y="1099"/>
                      </a:cubicBezTo>
                      <a:lnTo>
                        <a:pt x="136" y="1999"/>
                      </a:lnTo>
                      <a:cubicBezTo>
                        <a:pt x="105" y="2011"/>
                        <a:pt x="71" y="2007"/>
                        <a:pt x="44" y="1988"/>
                      </a:cubicBezTo>
                      <a:cubicBezTo>
                        <a:pt x="17" y="1969"/>
                        <a:pt x="0" y="1938"/>
                        <a:pt x="0" y="1905"/>
                      </a:cubicBezTo>
                      <a:lnTo>
                        <a:pt x="0" y="10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1" name="Freeform 45"/>
                <p:cNvSpPr>
                  <a:spLocks/>
                </p:cNvSpPr>
                <p:nvPr/>
              </p:nvSpPr>
              <p:spPr bwMode="auto">
                <a:xfrm>
                  <a:off x="4503" y="2414"/>
                  <a:ext cx="36" cy="47"/>
                </a:xfrm>
                <a:custGeom>
                  <a:avLst/>
                  <a:gdLst/>
                  <a:ahLst/>
                  <a:cxnLst>
                    <a:cxn ang="0">
                      <a:pos x="2800" y="1848"/>
                    </a:cxn>
                    <a:cxn ang="0">
                      <a:pos x="1400" y="0"/>
                    </a:cxn>
                    <a:cxn ang="0">
                      <a:pos x="1400" y="0"/>
                    </a:cxn>
                    <a:cxn ang="0">
                      <a:pos x="1400" y="0"/>
                    </a:cxn>
                    <a:cxn ang="0">
                      <a:pos x="0" y="1848"/>
                    </a:cxn>
                    <a:cxn ang="0">
                      <a:pos x="0" y="1848"/>
                    </a:cxn>
                    <a:cxn ang="0">
                      <a:pos x="1400" y="3696"/>
                    </a:cxn>
                    <a:cxn ang="0">
                      <a:pos x="1400" y="3696"/>
                    </a:cxn>
                    <a:cxn ang="0">
                      <a:pos x="1400" y="3696"/>
                    </a:cxn>
                    <a:cxn ang="0">
                      <a:pos x="2800" y="1848"/>
                    </a:cxn>
                  </a:cxnLst>
                  <a:rect l="0" t="0" r="r" b="b"/>
                  <a:pathLst>
                    <a:path w="2800" h="3696">
                      <a:moveTo>
                        <a:pt x="2800" y="1848"/>
                      </a:moveTo>
                      <a:cubicBezTo>
                        <a:pt x="2800" y="828"/>
                        <a:pt x="2174" y="0"/>
                        <a:pt x="1400" y="0"/>
                      </a:cubicBezTo>
                      <a:cubicBezTo>
                        <a:pt x="1400" y="0"/>
                        <a:pt x="1400" y="0"/>
                        <a:pt x="1400" y="0"/>
                      </a:cubicBezTo>
                      <a:lnTo>
                        <a:pt x="1400" y="0"/>
                      </a:lnTo>
                      <a:cubicBezTo>
                        <a:pt x="627" y="0"/>
                        <a:pt x="0" y="828"/>
                        <a:pt x="0" y="1848"/>
                      </a:cubicBezTo>
                      <a:lnTo>
                        <a:pt x="0" y="1848"/>
                      </a:lnTo>
                      <a:cubicBezTo>
                        <a:pt x="0" y="2869"/>
                        <a:pt x="627" y="3696"/>
                        <a:pt x="1400" y="3696"/>
                      </a:cubicBezTo>
                      <a:cubicBezTo>
                        <a:pt x="1400" y="3696"/>
                        <a:pt x="1400" y="3696"/>
                        <a:pt x="1400" y="3696"/>
                      </a:cubicBezTo>
                      <a:lnTo>
                        <a:pt x="1400" y="3696"/>
                      </a:lnTo>
                      <a:cubicBezTo>
                        <a:pt x="2174" y="3696"/>
                        <a:pt x="2800" y="2869"/>
                        <a:pt x="2800" y="184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2" name="Freeform 46"/>
                <p:cNvSpPr>
                  <a:spLocks noEditPoints="1"/>
                </p:cNvSpPr>
                <p:nvPr/>
              </p:nvSpPr>
              <p:spPr bwMode="auto">
                <a:xfrm>
                  <a:off x="4501" y="2411"/>
                  <a:ext cx="40" cy="52"/>
                </a:xfrm>
                <a:custGeom>
                  <a:avLst/>
                  <a:gdLst/>
                  <a:ahLst/>
                  <a:cxnLst>
                    <a:cxn ang="0">
                      <a:pos x="35" y="23"/>
                    </a:cxn>
                    <a:cxn ang="0">
                      <a:pos x="34" y="19"/>
                    </a:cxn>
                    <a:cxn ang="0">
                      <a:pos x="31" y="13"/>
                    </a:cxn>
                    <a:cxn ang="0">
                      <a:pos x="29" y="9"/>
                    </a:cxn>
                    <a:cxn ang="0">
                      <a:pos x="26" y="7"/>
                    </a:cxn>
                    <a:cxn ang="0">
                      <a:pos x="24" y="6"/>
                    </a:cxn>
                    <a:cxn ang="0">
                      <a:pos x="21" y="5"/>
                    </a:cxn>
                    <a:cxn ang="0">
                      <a:pos x="18" y="6"/>
                    </a:cxn>
                    <a:cxn ang="0">
                      <a:pos x="15" y="7"/>
                    </a:cxn>
                    <a:cxn ang="0">
                      <a:pos x="12" y="8"/>
                    </a:cxn>
                    <a:cxn ang="0">
                      <a:pos x="10" y="11"/>
                    </a:cxn>
                    <a:cxn ang="0">
                      <a:pos x="7" y="16"/>
                    </a:cxn>
                    <a:cxn ang="0">
                      <a:pos x="5" y="21"/>
                    </a:cxn>
                    <a:cxn ang="0">
                      <a:pos x="5" y="25"/>
                    </a:cxn>
                    <a:cxn ang="0">
                      <a:pos x="5" y="30"/>
                    </a:cxn>
                    <a:cxn ang="0">
                      <a:pos x="6" y="34"/>
                    </a:cxn>
                    <a:cxn ang="0">
                      <a:pos x="8" y="40"/>
                    </a:cxn>
                    <a:cxn ang="0">
                      <a:pos x="11" y="43"/>
                    </a:cxn>
                    <a:cxn ang="0">
                      <a:pos x="14" y="45"/>
                    </a:cxn>
                    <a:cxn ang="0">
                      <a:pos x="16" y="47"/>
                    </a:cxn>
                    <a:cxn ang="0">
                      <a:pos x="19" y="47"/>
                    </a:cxn>
                    <a:cxn ang="0">
                      <a:pos x="22" y="47"/>
                    </a:cxn>
                    <a:cxn ang="0">
                      <a:pos x="25" y="46"/>
                    </a:cxn>
                    <a:cxn ang="0">
                      <a:pos x="28" y="44"/>
                    </a:cxn>
                    <a:cxn ang="0">
                      <a:pos x="30" y="42"/>
                    </a:cxn>
                    <a:cxn ang="0">
                      <a:pos x="33" y="36"/>
                    </a:cxn>
                    <a:cxn ang="0">
                      <a:pos x="35" y="32"/>
                    </a:cxn>
                    <a:cxn ang="0">
                      <a:pos x="35" y="27"/>
                    </a:cxn>
                    <a:cxn ang="0">
                      <a:pos x="40" y="30"/>
                    </a:cxn>
                    <a:cxn ang="0">
                      <a:pos x="39" y="35"/>
                    </a:cxn>
                    <a:cxn ang="0">
                      <a:pos x="36" y="43"/>
                    </a:cxn>
                    <a:cxn ang="0">
                      <a:pos x="32" y="47"/>
                    </a:cxn>
                    <a:cxn ang="0">
                      <a:pos x="29" y="50"/>
                    </a:cxn>
                    <a:cxn ang="0">
                      <a:pos x="25" y="52"/>
                    </a:cxn>
                    <a:cxn ang="0">
                      <a:pos x="21" y="52"/>
                    </a:cxn>
                    <a:cxn ang="0">
                      <a:pos x="17" y="52"/>
                    </a:cxn>
                    <a:cxn ang="0">
                      <a:pos x="13" y="51"/>
                    </a:cxn>
                    <a:cxn ang="0">
                      <a:pos x="9" y="48"/>
                    </a:cxn>
                    <a:cxn ang="0">
                      <a:pos x="6" y="45"/>
                    </a:cxn>
                    <a:cxn ang="0">
                      <a:pos x="2" y="38"/>
                    </a:cxn>
                    <a:cxn ang="0">
                      <a:pos x="0" y="33"/>
                    </a:cxn>
                    <a:cxn ang="0">
                      <a:pos x="0" y="28"/>
                    </a:cxn>
                    <a:cxn ang="0">
                      <a:pos x="0" y="22"/>
                    </a:cxn>
                    <a:cxn ang="0">
                      <a:pos x="1" y="18"/>
                    </a:cxn>
                    <a:cxn ang="0">
                      <a:pos x="4" y="10"/>
                    </a:cxn>
                    <a:cxn ang="0">
                      <a:pos x="8" y="6"/>
                    </a:cxn>
                    <a:cxn ang="0">
                      <a:pos x="11" y="3"/>
                    </a:cxn>
                    <a:cxn ang="0">
                      <a:pos x="15" y="1"/>
                    </a:cxn>
                    <a:cxn ang="0">
                      <a:pos x="19" y="0"/>
                    </a:cxn>
                    <a:cxn ang="0">
                      <a:pos x="23" y="1"/>
                    </a:cxn>
                    <a:cxn ang="0">
                      <a:pos x="27" y="2"/>
                    </a:cxn>
                    <a:cxn ang="0">
                      <a:pos x="31" y="4"/>
                    </a:cxn>
                    <a:cxn ang="0">
                      <a:pos x="34" y="7"/>
                    </a:cxn>
                    <a:cxn ang="0">
                      <a:pos x="38" y="14"/>
                    </a:cxn>
                    <a:cxn ang="0">
                      <a:pos x="40" y="20"/>
                    </a:cxn>
                    <a:cxn ang="0">
                      <a:pos x="40" y="25"/>
                    </a:cxn>
                  </a:cxnLst>
                  <a:rect l="0" t="0" r="r" b="b"/>
                  <a:pathLst>
                    <a:path w="40" h="52">
                      <a:moveTo>
                        <a:pt x="35" y="26"/>
                      </a:moveTo>
                      <a:lnTo>
                        <a:pt x="35" y="25"/>
                      </a:lnTo>
                      <a:lnTo>
                        <a:pt x="35" y="24"/>
                      </a:lnTo>
                      <a:lnTo>
                        <a:pt x="35" y="23"/>
                      </a:lnTo>
                      <a:lnTo>
                        <a:pt x="35" y="22"/>
                      </a:lnTo>
                      <a:lnTo>
                        <a:pt x="35" y="21"/>
                      </a:lnTo>
                      <a:lnTo>
                        <a:pt x="34" y="20"/>
                      </a:lnTo>
                      <a:lnTo>
                        <a:pt x="34" y="19"/>
                      </a:lnTo>
                      <a:lnTo>
                        <a:pt x="34" y="18"/>
                      </a:lnTo>
                      <a:lnTo>
                        <a:pt x="33" y="16"/>
                      </a:lnTo>
                      <a:lnTo>
                        <a:pt x="32" y="14"/>
                      </a:lnTo>
                      <a:lnTo>
                        <a:pt x="31" y="13"/>
                      </a:lnTo>
                      <a:lnTo>
                        <a:pt x="30" y="11"/>
                      </a:lnTo>
                      <a:lnTo>
                        <a:pt x="30" y="10"/>
                      </a:lnTo>
                      <a:lnTo>
                        <a:pt x="29" y="10"/>
                      </a:lnTo>
                      <a:lnTo>
                        <a:pt x="29" y="9"/>
                      </a:lnTo>
                      <a:lnTo>
                        <a:pt x="28" y="9"/>
                      </a:lnTo>
                      <a:lnTo>
                        <a:pt x="28" y="8"/>
                      </a:lnTo>
                      <a:lnTo>
                        <a:pt x="27" y="8"/>
                      </a:lnTo>
                      <a:lnTo>
                        <a:pt x="26" y="7"/>
                      </a:lnTo>
                      <a:lnTo>
                        <a:pt x="26" y="7"/>
                      </a:lnTo>
                      <a:lnTo>
                        <a:pt x="25" y="6"/>
                      </a:lnTo>
                      <a:lnTo>
                        <a:pt x="24" y="6"/>
                      </a:lnTo>
                      <a:lnTo>
                        <a:pt x="24" y="6"/>
                      </a:lnTo>
                      <a:lnTo>
                        <a:pt x="23" y="6"/>
                      </a:lnTo>
                      <a:lnTo>
                        <a:pt x="22" y="6"/>
                      </a:lnTo>
                      <a:lnTo>
                        <a:pt x="21" y="5"/>
                      </a:lnTo>
                      <a:lnTo>
                        <a:pt x="21" y="5"/>
                      </a:lnTo>
                      <a:lnTo>
                        <a:pt x="20" y="5"/>
                      </a:lnTo>
                      <a:lnTo>
                        <a:pt x="19" y="5"/>
                      </a:lnTo>
                      <a:lnTo>
                        <a:pt x="18" y="5"/>
                      </a:lnTo>
                      <a:lnTo>
                        <a:pt x="18" y="6"/>
                      </a:lnTo>
                      <a:lnTo>
                        <a:pt x="17" y="6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5" y="7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3" y="8"/>
                      </a:lnTo>
                      <a:lnTo>
                        <a:pt x="12" y="8"/>
                      </a:lnTo>
                      <a:lnTo>
                        <a:pt x="12" y="9"/>
                      </a:lnTo>
                      <a:lnTo>
                        <a:pt x="11" y="9"/>
                      </a:lnTo>
                      <a:lnTo>
                        <a:pt x="10" y="10"/>
                      </a:lnTo>
                      <a:lnTo>
                        <a:pt x="10" y="11"/>
                      </a:lnTo>
                      <a:lnTo>
                        <a:pt x="9" y="11"/>
                      </a:lnTo>
                      <a:lnTo>
                        <a:pt x="8" y="13"/>
                      </a:lnTo>
                      <a:lnTo>
                        <a:pt x="7" y="14"/>
                      </a:lnTo>
                      <a:lnTo>
                        <a:pt x="7" y="16"/>
                      </a:lnTo>
                      <a:lnTo>
                        <a:pt x="6" y="18"/>
                      </a:lnTo>
                      <a:lnTo>
                        <a:pt x="6" y="19"/>
                      </a:lnTo>
                      <a:lnTo>
                        <a:pt x="5" y="20"/>
                      </a:lnTo>
                      <a:lnTo>
                        <a:pt x="5" y="21"/>
                      </a:lnTo>
                      <a:lnTo>
                        <a:pt x="5" y="22"/>
                      </a:lnTo>
                      <a:lnTo>
                        <a:pt x="5" y="23"/>
                      </a:lnTo>
                      <a:lnTo>
                        <a:pt x="5" y="24"/>
                      </a:lnTo>
                      <a:lnTo>
                        <a:pt x="5" y="25"/>
                      </a:lnTo>
                      <a:lnTo>
                        <a:pt x="5" y="26"/>
                      </a:lnTo>
                      <a:lnTo>
                        <a:pt x="5" y="27"/>
                      </a:lnTo>
                      <a:lnTo>
                        <a:pt x="5" y="29"/>
                      </a:lnTo>
                      <a:lnTo>
                        <a:pt x="5" y="30"/>
                      </a:lnTo>
                      <a:lnTo>
                        <a:pt x="5" y="31"/>
                      </a:lnTo>
                      <a:lnTo>
                        <a:pt x="5" y="32"/>
                      </a:lnTo>
                      <a:lnTo>
                        <a:pt x="5" y="33"/>
                      </a:lnTo>
                      <a:lnTo>
                        <a:pt x="6" y="34"/>
                      </a:lnTo>
                      <a:lnTo>
                        <a:pt x="6" y="35"/>
                      </a:lnTo>
                      <a:lnTo>
                        <a:pt x="7" y="37"/>
                      </a:lnTo>
                      <a:lnTo>
                        <a:pt x="8" y="38"/>
                      </a:lnTo>
                      <a:lnTo>
                        <a:pt x="8" y="40"/>
                      </a:lnTo>
                      <a:lnTo>
                        <a:pt x="9" y="42"/>
                      </a:lnTo>
                      <a:lnTo>
                        <a:pt x="10" y="42"/>
                      </a:lnTo>
                      <a:lnTo>
                        <a:pt x="11" y="43"/>
                      </a:lnTo>
                      <a:lnTo>
                        <a:pt x="11" y="43"/>
                      </a:lnTo>
                      <a:lnTo>
                        <a:pt x="12" y="44"/>
                      </a:lnTo>
                      <a:lnTo>
                        <a:pt x="12" y="44"/>
                      </a:lnTo>
                      <a:lnTo>
                        <a:pt x="13" y="45"/>
                      </a:lnTo>
                      <a:lnTo>
                        <a:pt x="14" y="45"/>
                      </a:lnTo>
                      <a:lnTo>
                        <a:pt x="14" y="46"/>
                      </a:lnTo>
                      <a:lnTo>
                        <a:pt x="15" y="46"/>
                      </a:lnTo>
                      <a:lnTo>
                        <a:pt x="16" y="46"/>
                      </a:lnTo>
                      <a:lnTo>
                        <a:pt x="16" y="47"/>
                      </a:lnTo>
                      <a:lnTo>
                        <a:pt x="17" y="47"/>
                      </a:lnTo>
                      <a:lnTo>
                        <a:pt x="18" y="47"/>
                      </a:lnTo>
                      <a:lnTo>
                        <a:pt x="19" y="47"/>
                      </a:lnTo>
                      <a:lnTo>
                        <a:pt x="19" y="47"/>
                      </a:lnTo>
                      <a:lnTo>
                        <a:pt x="20" y="47"/>
                      </a:lnTo>
                      <a:lnTo>
                        <a:pt x="21" y="47"/>
                      </a:lnTo>
                      <a:lnTo>
                        <a:pt x="22" y="47"/>
                      </a:lnTo>
                      <a:lnTo>
                        <a:pt x="22" y="47"/>
                      </a:lnTo>
                      <a:lnTo>
                        <a:pt x="23" y="47"/>
                      </a:lnTo>
                      <a:lnTo>
                        <a:pt x="24" y="47"/>
                      </a:lnTo>
                      <a:lnTo>
                        <a:pt x="24" y="46"/>
                      </a:lnTo>
                      <a:lnTo>
                        <a:pt x="25" y="46"/>
                      </a:lnTo>
                      <a:lnTo>
                        <a:pt x="26" y="46"/>
                      </a:lnTo>
                      <a:lnTo>
                        <a:pt x="26" y="45"/>
                      </a:lnTo>
                      <a:lnTo>
                        <a:pt x="27" y="45"/>
                      </a:lnTo>
                      <a:lnTo>
                        <a:pt x="28" y="44"/>
                      </a:lnTo>
                      <a:lnTo>
                        <a:pt x="28" y="44"/>
                      </a:lnTo>
                      <a:lnTo>
                        <a:pt x="29" y="43"/>
                      </a:lnTo>
                      <a:lnTo>
                        <a:pt x="29" y="43"/>
                      </a:lnTo>
                      <a:lnTo>
                        <a:pt x="30" y="42"/>
                      </a:lnTo>
                      <a:lnTo>
                        <a:pt x="31" y="41"/>
                      </a:lnTo>
                      <a:lnTo>
                        <a:pt x="32" y="40"/>
                      </a:lnTo>
                      <a:lnTo>
                        <a:pt x="32" y="38"/>
                      </a:lnTo>
                      <a:lnTo>
                        <a:pt x="33" y="36"/>
                      </a:lnTo>
                      <a:lnTo>
                        <a:pt x="34" y="35"/>
                      </a:lnTo>
                      <a:lnTo>
                        <a:pt x="34" y="34"/>
                      </a:lnTo>
                      <a:lnTo>
                        <a:pt x="34" y="33"/>
                      </a:lnTo>
                      <a:lnTo>
                        <a:pt x="35" y="32"/>
                      </a:lnTo>
                      <a:lnTo>
                        <a:pt x="35" y="31"/>
                      </a:lnTo>
                      <a:lnTo>
                        <a:pt x="35" y="30"/>
                      </a:lnTo>
                      <a:lnTo>
                        <a:pt x="35" y="28"/>
                      </a:lnTo>
                      <a:lnTo>
                        <a:pt x="35" y="27"/>
                      </a:lnTo>
                      <a:lnTo>
                        <a:pt x="35" y="26"/>
                      </a:lnTo>
                      <a:close/>
                      <a:moveTo>
                        <a:pt x="40" y="28"/>
                      </a:moveTo>
                      <a:lnTo>
                        <a:pt x="40" y="29"/>
                      </a:lnTo>
                      <a:lnTo>
                        <a:pt x="40" y="30"/>
                      </a:lnTo>
                      <a:lnTo>
                        <a:pt x="40" y="31"/>
                      </a:lnTo>
                      <a:lnTo>
                        <a:pt x="40" y="33"/>
                      </a:lnTo>
                      <a:lnTo>
                        <a:pt x="39" y="34"/>
                      </a:lnTo>
                      <a:lnTo>
                        <a:pt x="39" y="35"/>
                      </a:lnTo>
                      <a:lnTo>
                        <a:pt x="39" y="36"/>
                      </a:lnTo>
                      <a:lnTo>
                        <a:pt x="38" y="39"/>
                      </a:lnTo>
                      <a:lnTo>
                        <a:pt x="37" y="41"/>
                      </a:lnTo>
                      <a:lnTo>
                        <a:pt x="36" y="43"/>
                      </a:lnTo>
                      <a:lnTo>
                        <a:pt x="35" y="45"/>
                      </a:lnTo>
                      <a:lnTo>
                        <a:pt x="34" y="45"/>
                      </a:lnTo>
                      <a:lnTo>
                        <a:pt x="33" y="46"/>
                      </a:lnTo>
                      <a:lnTo>
                        <a:pt x="32" y="47"/>
                      </a:lnTo>
                      <a:lnTo>
                        <a:pt x="32" y="48"/>
                      </a:lnTo>
                      <a:lnTo>
                        <a:pt x="31" y="48"/>
                      </a:lnTo>
                      <a:lnTo>
                        <a:pt x="30" y="49"/>
                      </a:lnTo>
                      <a:lnTo>
                        <a:pt x="29" y="50"/>
                      </a:lnTo>
                      <a:lnTo>
                        <a:pt x="28" y="50"/>
                      </a:lnTo>
                      <a:lnTo>
                        <a:pt x="27" y="51"/>
                      </a:lnTo>
                      <a:lnTo>
                        <a:pt x="26" y="51"/>
                      </a:lnTo>
                      <a:lnTo>
                        <a:pt x="25" y="52"/>
                      </a:lnTo>
                      <a:lnTo>
                        <a:pt x="24" y="52"/>
                      </a:lnTo>
                      <a:lnTo>
                        <a:pt x="23" y="52"/>
                      </a:lnTo>
                      <a:lnTo>
                        <a:pt x="22" y="52"/>
                      </a:lnTo>
                      <a:lnTo>
                        <a:pt x="21" y="52"/>
                      </a:lnTo>
                      <a:lnTo>
                        <a:pt x="20" y="52"/>
                      </a:lnTo>
                      <a:lnTo>
                        <a:pt x="19" y="52"/>
                      </a:lnTo>
                      <a:lnTo>
                        <a:pt x="18" y="52"/>
                      </a:lnTo>
                      <a:lnTo>
                        <a:pt x="17" y="52"/>
                      </a:lnTo>
                      <a:lnTo>
                        <a:pt x="16" y="52"/>
                      </a:lnTo>
                      <a:lnTo>
                        <a:pt x="15" y="51"/>
                      </a:lnTo>
                      <a:lnTo>
                        <a:pt x="14" y="51"/>
                      </a:lnTo>
                      <a:lnTo>
                        <a:pt x="13" y="51"/>
                      </a:lnTo>
                      <a:lnTo>
                        <a:pt x="12" y="50"/>
                      </a:lnTo>
                      <a:lnTo>
                        <a:pt x="11" y="50"/>
                      </a:lnTo>
                      <a:lnTo>
                        <a:pt x="10" y="49"/>
                      </a:lnTo>
                      <a:lnTo>
                        <a:pt x="9" y="48"/>
                      </a:lnTo>
                      <a:lnTo>
                        <a:pt x="8" y="48"/>
                      </a:lnTo>
                      <a:lnTo>
                        <a:pt x="7" y="47"/>
                      </a:lnTo>
                      <a:lnTo>
                        <a:pt x="7" y="46"/>
                      </a:lnTo>
                      <a:lnTo>
                        <a:pt x="6" y="45"/>
                      </a:lnTo>
                      <a:lnTo>
                        <a:pt x="5" y="44"/>
                      </a:lnTo>
                      <a:lnTo>
                        <a:pt x="4" y="43"/>
                      </a:lnTo>
                      <a:lnTo>
                        <a:pt x="3" y="41"/>
                      </a:lnTo>
                      <a:lnTo>
                        <a:pt x="2" y="38"/>
                      </a:lnTo>
                      <a:lnTo>
                        <a:pt x="1" y="36"/>
                      </a:lnTo>
                      <a:lnTo>
                        <a:pt x="1" y="35"/>
                      </a:lnTo>
                      <a:lnTo>
                        <a:pt x="0" y="34"/>
                      </a:lnTo>
                      <a:lnTo>
                        <a:pt x="0" y="33"/>
                      </a:lnTo>
                      <a:lnTo>
                        <a:pt x="0" y="31"/>
                      </a:lnTo>
                      <a:lnTo>
                        <a:pt x="0" y="30"/>
                      </a:lnTo>
                      <a:lnTo>
                        <a:pt x="0" y="29"/>
                      </a:lnTo>
                      <a:lnTo>
                        <a:pt x="0" y="28"/>
                      </a:lnTo>
                      <a:lnTo>
                        <a:pt x="0" y="26"/>
                      </a:lnTo>
                      <a:lnTo>
                        <a:pt x="0" y="25"/>
                      </a:lnTo>
                      <a:lnTo>
                        <a:pt x="0" y="24"/>
                      </a:lnTo>
                      <a:lnTo>
                        <a:pt x="0" y="22"/>
                      </a:lnTo>
                      <a:lnTo>
                        <a:pt x="0" y="21"/>
                      </a:lnTo>
                      <a:lnTo>
                        <a:pt x="0" y="20"/>
                      </a:lnTo>
                      <a:lnTo>
                        <a:pt x="1" y="19"/>
                      </a:lnTo>
                      <a:lnTo>
                        <a:pt x="1" y="18"/>
                      </a:lnTo>
                      <a:lnTo>
                        <a:pt x="1" y="16"/>
                      </a:lnTo>
                      <a:lnTo>
                        <a:pt x="2" y="14"/>
                      </a:lnTo>
                      <a:lnTo>
                        <a:pt x="3" y="12"/>
                      </a:lnTo>
                      <a:lnTo>
                        <a:pt x="4" y="10"/>
                      </a:lnTo>
                      <a:lnTo>
                        <a:pt x="5" y="8"/>
                      </a:lnTo>
                      <a:lnTo>
                        <a:pt x="6" y="7"/>
                      </a:lnTo>
                      <a:lnTo>
                        <a:pt x="7" y="6"/>
                      </a:lnTo>
                      <a:lnTo>
                        <a:pt x="8" y="6"/>
                      </a:lnTo>
                      <a:lnTo>
                        <a:pt x="8" y="5"/>
                      </a:lnTo>
                      <a:lnTo>
                        <a:pt x="9" y="4"/>
                      </a:lnTo>
                      <a:lnTo>
                        <a:pt x="10" y="4"/>
                      </a:lnTo>
                      <a:lnTo>
                        <a:pt x="11" y="3"/>
                      </a:lnTo>
                      <a:lnTo>
                        <a:pt x="12" y="2"/>
                      </a:lnTo>
                      <a:lnTo>
                        <a:pt x="13" y="2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7" y="1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2" y="0"/>
                      </a:lnTo>
                      <a:lnTo>
                        <a:pt x="23" y="1"/>
                      </a:lnTo>
                      <a:lnTo>
                        <a:pt x="24" y="1"/>
                      </a:lnTo>
                      <a:lnTo>
                        <a:pt x="25" y="1"/>
                      </a:lnTo>
                      <a:lnTo>
                        <a:pt x="26" y="2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9" y="3"/>
                      </a:lnTo>
                      <a:lnTo>
                        <a:pt x="30" y="4"/>
                      </a:lnTo>
                      <a:lnTo>
                        <a:pt x="31" y="4"/>
                      </a:lnTo>
                      <a:lnTo>
                        <a:pt x="32" y="5"/>
                      </a:lnTo>
                      <a:lnTo>
                        <a:pt x="32" y="6"/>
                      </a:lnTo>
                      <a:lnTo>
                        <a:pt x="33" y="6"/>
                      </a:lnTo>
                      <a:lnTo>
                        <a:pt x="34" y="7"/>
                      </a:lnTo>
                      <a:lnTo>
                        <a:pt x="35" y="8"/>
                      </a:lnTo>
                      <a:lnTo>
                        <a:pt x="36" y="10"/>
                      </a:lnTo>
                      <a:lnTo>
                        <a:pt x="37" y="12"/>
                      </a:lnTo>
                      <a:lnTo>
                        <a:pt x="38" y="14"/>
                      </a:lnTo>
                      <a:lnTo>
                        <a:pt x="39" y="16"/>
                      </a:lnTo>
                      <a:lnTo>
                        <a:pt x="39" y="18"/>
                      </a:lnTo>
                      <a:lnTo>
                        <a:pt x="39" y="19"/>
                      </a:lnTo>
                      <a:lnTo>
                        <a:pt x="40" y="20"/>
                      </a:lnTo>
                      <a:lnTo>
                        <a:pt x="40" y="21"/>
                      </a:lnTo>
                      <a:lnTo>
                        <a:pt x="40" y="22"/>
                      </a:lnTo>
                      <a:lnTo>
                        <a:pt x="40" y="24"/>
                      </a:lnTo>
                      <a:lnTo>
                        <a:pt x="40" y="25"/>
                      </a:lnTo>
                      <a:lnTo>
                        <a:pt x="40" y="26"/>
                      </a:lnTo>
                      <a:lnTo>
                        <a:pt x="40" y="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86" name="Group 490"/>
            <p:cNvGrpSpPr/>
            <p:nvPr/>
          </p:nvGrpSpPr>
          <p:grpSpPr>
            <a:xfrm>
              <a:off x="4267200" y="5105400"/>
              <a:ext cx="408600" cy="304800"/>
              <a:chOff x="6906600" y="3200400"/>
              <a:chExt cx="408600" cy="304800"/>
            </a:xfrm>
          </p:grpSpPr>
          <p:grpSp>
            <p:nvGrpSpPr>
              <p:cNvPr id="150" name="Group 137"/>
              <p:cNvGrpSpPr/>
              <p:nvPr/>
            </p:nvGrpSpPr>
            <p:grpSpPr>
              <a:xfrm>
                <a:off x="6955941" y="3261360"/>
                <a:ext cx="328779" cy="238174"/>
                <a:chOff x="7086600" y="3337434"/>
                <a:chExt cx="1066800" cy="824992"/>
              </a:xfrm>
            </p:grpSpPr>
            <p:sp>
              <p:nvSpPr>
                <p:cNvPr id="163" name="AutoShape 20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7086600" y="3337434"/>
                  <a:ext cx="1066800" cy="8249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Rectangle 22"/>
                <p:cNvSpPr>
                  <a:spLocks noChangeArrowheads="1"/>
                </p:cNvSpPr>
                <p:nvPr/>
              </p:nvSpPr>
              <p:spPr bwMode="auto">
                <a:xfrm>
                  <a:off x="7560733" y="3342175"/>
                  <a:ext cx="23707" cy="113792"/>
                </a:xfrm>
                <a:prstGeom prst="rect">
                  <a:avLst/>
                </a:pr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Rectangle 23"/>
                <p:cNvSpPr>
                  <a:spLocks noChangeArrowheads="1"/>
                </p:cNvSpPr>
                <p:nvPr/>
              </p:nvSpPr>
              <p:spPr bwMode="auto">
                <a:xfrm>
                  <a:off x="7641336" y="3342175"/>
                  <a:ext cx="23707" cy="113792"/>
                </a:xfrm>
                <a:prstGeom prst="rect">
                  <a:avLst/>
                </a:pr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Rectangle 24"/>
                <p:cNvSpPr>
                  <a:spLocks noChangeArrowheads="1"/>
                </p:cNvSpPr>
                <p:nvPr/>
              </p:nvSpPr>
              <p:spPr bwMode="auto">
                <a:xfrm>
                  <a:off x="7100824" y="3460709"/>
                  <a:ext cx="1024128" cy="68275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7" name="Freeform 25"/>
                <p:cNvSpPr>
                  <a:spLocks noEditPoints="1"/>
                </p:cNvSpPr>
                <p:nvPr/>
              </p:nvSpPr>
              <p:spPr bwMode="auto">
                <a:xfrm>
                  <a:off x="7091341" y="3446485"/>
                  <a:ext cx="1043093" cy="70645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20" y="0"/>
                    </a:cxn>
                    <a:cxn ang="0">
                      <a:pos x="220" y="149"/>
                    </a:cxn>
                    <a:cxn ang="0">
                      <a:pos x="0" y="149"/>
                    </a:cxn>
                    <a:cxn ang="0">
                      <a:pos x="0" y="0"/>
                    </a:cxn>
                    <a:cxn ang="0">
                      <a:pos x="5" y="147"/>
                    </a:cxn>
                    <a:cxn ang="0">
                      <a:pos x="2" y="144"/>
                    </a:cxn>
                    <a:cxn ang="0">
                      <a:pos x="218" y="144"/>
                    </a:cxn>
                    <a:cxn ang="0">
                      <a:pos x="215" y="147"/>
                    </a:cxn>
                    <a:cxn ang="0">
                      <a:pos x="215" y="3"/>
                    </a:cxn>
                    <a:cxn ang="0">
                      <a:pos x="218" y="6"/>
                    </a:cxn>
                    <a:cxn ang="0">
                      <a:pos x="2" y="6"/>
                    </a:cxn>
                    <a:cxn ang="0">
                      <a:pos x="5" y="3"/>
                    </a:cxn>
                    <a:cxn ang="0">
                      <a:pos x="5" y="147"/>
                    </a:cxn>
                  </a:cxnLst>
                  <a:rect l="0" t="0" r="r" b="b"/>
                  <a:pathLst>
                    <a:path w="220" h="149">
                      <a:moveTo>
                        <a:pt x="0" y="0"/>
                      </a:moveTo>
                      <a:lnTo>
                        <a:pt x="220" y="0"/>
                      </a:lnTo>
                      <a:lnTo>
                        <a:pt x="220" y="149"/>
                      </a:lnTo>
                      <a:lnTo>
                        <a:pt x="0" y="149"/>
                      </a:lnTo>
                      <a:lnTo>
                        <a:pt x="0" y="0"/>
                      </a:lnTo>
                      <a:close/>
                      <a:moveTo>
                        <a:pt x="5" y="147"/>
                      </a:moveTo>
                      <a:lnTo>
                        <a:pt x="2" y="144"/>
                      </a:lnTo>
                      <a:lnTo>
                        <a:pt x="218" y="144"/>
                      </a:lnTo>
                      <a:lnTo>
                        <a:pt x="215" y="147"/>
                      </a:lnTo>
                      <a:lnTo>
                        <a:pt x="215" y="3"/>
                      </a:lnTo>
                      <a:lnTo>
                        <a:pt x="218" y="6"/>
                      </a:lnTo>
                      <a:lnTo>
                        <a:pt x="2" y="6"/>
                      </a:lnTo>
                      <a:lnTo>
                        <a:pt x="5" y="3"/>
                      </a:lnTo>
                      <a:lnTo>
                        <a:pt x="5" y="14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26"/>
                <p:cNvSpPr>
                  <a:spLocks/>
                </p:cNvSpPr>
                <p:nvPr/>
              </p:nvSpPr>
              <p:spPr bwMode="auto">
                <a:xfrm>
                  <a:off x="7110307" y="3465450"/>
                  <a:ext cx="1019387" cy="6685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41"/>
                    </a:cxn>
                    <a:cxn ang="0">
                      <a:pos x="215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15" h="141">
                      <a:moveTo>
                        <a:pt x="0" y="0"/>
                      </a:moveTo>
                      <a:lnTo>
                        <a:pt x="0" y="141"/>
                      </a:lnTo>
                      <a:lnTo>
                        <a:pt x="21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27"/>
                <p:cNvSpPr>
                  <a:spLocks noEditPoints="1"/>
                </p:cNvSpPr>
                <p:nvPr/>
              </p:nvSpPr>
              <p:spPr bwMode="auto">
                <a:xfrm>
                  <a:off x="7105565" y="3460709"/>
                  <a:ext cx="1038352" cy="682752"/>
                </a:xfrm>
                <a:custGeom>
                  <a:avLst/>
                  <a:gdLst/>
                  <a:ahLst/>
                  <a:cxnLst>
                    <a:cxn ang="0">
                      <a:pos x="1" y="2"/>
                    </a:cxn>
                    <a:cxn ang="0">
                      <a:pos x="2" y="1"/>
                    </a:cxn>
                    <a:cxn ang="0">
                      <a:pos x="2" y="142"/>
                    </a:cxn>
                    <a:cxn ang="0">
                      <a:pos x="0" y="141"/>
                    </a:cxn>
                    <a:cxn ang="0">
                      <a:pos x="215" y="0"/>
                    </a:cxn>
                    <a:cxn ang="0">
                      <a:pos x="216" y="2"/>
                    </a:cxn>
                    <a:cxn ang="0">
                      <a:pos x="1" y="2"/>
                    </a:cxn>
                    <a:cxn ang="0">
                      <a:pos x="219" y="0"/>
                    </a:cxn>
                    <a:cxn ang="0">
                      <a:pos x="0" y="144"/>
                    </a:cxn>
                    <a:cxn ang="0">
                      <a:pos x="0" y="0"/>
                    </a:cxn>
                    <a:cxn ang="0">
                      <a:pos x="219" y="0"/>
                    </a:cxn>
                  </a:cxnLst>
                  <a:rect l="0" t="0" r="r" b="b"/>
                  <a:pathLst>
                    <a:path w="219" h="144">
                      <a:moveTo>
                        <a:pt x="1" y="2"/>
                      </a:moveTo>
                      <a:lnTo>
                        <a:pt x="2" y="1"/>
                      </a:lnTo>
                      <a:lnTo>
                        <a:pt x="2" y="142"/>
                      </a:lnTo>
                      <a:lnTo>
                        <a:pt x="0" y="141"/>
                      </a:lnTo>
                      <a:lnTo>
                        <a:pt x="215" y="0"/>
                      </a:lnTo>
                      <a:lnTo>
                        <a:pt x="216" y="2"/>
                      </a:lnTo>
                      <a:lnTo>
                        <a:pt x="1" y="2"/>
                      </a:lnTo>
                      <a:close/>
                      <a:moveTo>
                        <a:pt x="219" y="0"/>
                      </a:moveTo>
                      <a:lnTo>
                        <a:pt x="0" y="144"/>
                      </a:lnTo>
                      <a:lnTo>
                        <a:pt x="0" y="0"/>
                      </a:lnTo>
                      <a:lnTo>
                        <a:pt x="21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51" name="Group 34"/>
              <p:cNvGrpSpPr>
                <a:grpSpLocks noChangeAspect="1"/>
              </p:cNvGrpSpPr>
              <p:nvPr/>
            </p:nvGrpSpPr>
            <p:grpSpPr bwMode="auto">
              <a:xfrm>
                <a:off x="6906600" y="3200400"/>
                <a:ext cx="408600" cy="304800"/>
                <a:chOff x="4464" y="2304"/>
                <a:chExt cx="227" cy="187"/>
              </a:xfrm>
            </p:grpSpPr>
            <p:sp>
              <p:nvSpPr>
                <p:cNvPr id="152" name="AutoShape 33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4464" y="2304"/>
                  <a:ext cx="227" cy="1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37"/>
                <p:cNvSpPr>
                  <a:spLocks/>
                </p:cNvSpPr>
                <p:nvPr/>
              </p:nvSpPr>
              <p:spPr bwMode="auto">
                <a:xfrm>
                  <a:off x="4515" y="2372"/>
                  <a:ext cx="132" cy="55"/>
                </a:xfrm>
                <a:custGeom>
                  <a:avLst/>
                  <a:gdLst/>
                  <a:ahLst/>
                  <a:cxnLst>
                    <a:cxn ang="0">
                      <a:pos x="132" y="0"/>
                    </a:cxn>
                    <a:cxn ang="0">
                      <a:pos x="66" y="55"/>
                    </a:cxn>
                    <a:cxn ang="0">
                      <a:pos x="65" y="54"/>
                    </a:cxn>
                    <a:cxn ang="0">
                      <a:pos x="63" y="53"/>
                    </a:cxn>
                    <a:cxn ang="0">
                      <a:pos x="62" y="52"/>
                    </a:cxn>
                    <a:cxn ang="0">
                      <a:pos x="60" y="51"/>
                    </a:cxn>
                    <a:cxn ang="0">
                      <a:pos x="56" y="48"/>
                    </a:cxn>
                    <a:cxn ang="0">
                      <a:pos x="52" y="44"/>
                    </a:cxn>
                    <a:cxn ang="0">
                      <a:pos x="47" y="41"/>
                    </a:cxn>
                    <a:cxn ang="0">
                      <a:pos x="42" y="37"/>
                    </a:cxn>
                    <a:cxn ang="0">
                      <a:pos x="37" y="33"/>
                    </a:cxn>
                    <a:cxn ang="0">
                      <a:pos x="32" y="28"/>
                    </a:cxn>
                    <a:cxn ang="0">
                      <a:pos x="27" y="24"/>
                    </a:cxn>
                    <a:cxn ang="0">
                      <a:pos x="22" y="20"/>
                    </a:cxn>
                    <a:cxn ang="0">
                      <a:pos x="16" y="16"/>
                    </a:cxn>
                    <a:cxn ang="0">
                      <a:pos x="12" y="12"/>
                    </a:cxn>
                    <a:cxn ang="0">
                      <a:pos x="8" y="9"/>
                    </a:cxn>
                    <a:cxn ang="0">
                      <a:pos x="5" y="6"/>
                    </a:cxn>
                    <a:cxn ang="0">
                      <a:pos x="3" y="4"/>
                    </a:cxn>
                    <a:cxn ang="0">
                      <a:pos x="1" y="3"/>
                    </a:cxn>
                    <a:cxn ang="0">
                      <a:pos x="1" y="2"/>
                    </a:cxn>
                    <a:cxn ang="0">
                      <a:pos x="0" y="1"/>
                    </a:cxn>
                    <a:cxn ang="0">
                      <a:pos x="65" y="31"/>
                    </a:cxn>
                    <a:cxn ang="0">
                      <a:pos x="132" y="0"/>
                    </a:cxn>
                  </a:cxnLst>
                  <a:rect l="0" t="0" r="r" b="b"/>
                  <a:pathLst>
                    <a:path w="132" h="55">
                      <a:moveTo>
                        <a:pt x="132" y="0"/>
                      </a:moveTo>
                      <a:lnTo>
                        <a:pt x="66" y="55"/>
                      </a:lnTo>
                      <a:lnTo>
                        <a:pt x="65" y="54"/>
                      </a:lnTo>
                      <a:lnTo>
                        <a:pt x="63" y="53"/>
                      </a:lnTo>
                      <a:lnTo>
                        <a:pt x="62" y="52"/>
                      </a:lnTo>
                      <a:lnTo>
                        <a:pt x="60" y="51"/>
                      </a:lnTo>
                      <a:lnTo>
                        <a:pt x="56" y="48"/>
                      </a:lnTo>
                      <a:lnTo>
                        <a:pt x="52" y="44"/>
                      </a:lnTo>
                      <a:lnTo>
                        <a:pt x="47" y="41"/>
                      </a:lnTo>
                      <a:lnTo>
                        <a:pt x="42" y="37"/>
                      </a:lnTo>
                      <a:lnTo>
                        <a:pt x="37" y="33"/>
                      </a:lnTo>
                      <a:lnTo>
                        <a:pt x="32" y="28"/>
                      </a:lnTo>
                      <a:lnTo>
                        <a:pt x="27" y="24"/>
                      </a:lnTo>
                      <a:lnTo>
                        <a:pt x="22" y="20"/>
                      </a:lnTo>
                      <a:lnTo>
                        <a:pt x="16" y="16"/>
                      </a:lnTo>
                      <a:lnTo>
                        <a:pt x="12" y="12"/>
                      </a:lnTo>
                      <a:lnTo>
                        <a:pt x="8" y="9"/>
                      </a:lnTo>
                      <a:lnTo>
                        <a:pt x="5" y="6"/>
                      </a:lnTo>
                      <a:lnTo>
                        <a:pt x="3" y="4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65" y="31"/>
                      </a:lnTo>
                      <a:lnTo>
                        <a:pt x="13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38"/>
                <p:cNvSpPr>
                  <a:spLocks noEditPoints="1"/>
                </p:cNvSpPr>
                <p:nvPr/>
              </p:nvSpPr>
              <p:spPr bwMode="auto">
                <a:xfrm>
                  <a:off x="4512" y="2369"/>
                  <a:ext cx="138" cy="61"/>
                </a:xfrm>
                <a:custGeom>
                  <a:avLst/>
                  <a:gdLst/>
                  <a:ahLst/>
                  <a:cxnLst>
                    <a:cxn ang="0">
                      <a:pos x="5397" y="58"/>
                    </a:cxn>
                    <a:cxn ang="0">
                      <a:pos x="2796" y="2360"/>
                    </a:cxn>
                    <a:cxn ang="0">
                      <a:pos x="2634" y="2345"/>
                    </a:cxn>
                    <a:cxn ang="0">
                      <a:pos x="2551" y="2280"/>
                    </a:cxn>
                    <a:cxn ang="0">
                      <a:pos x="2517" y="2237"/>
                    </a:cxn>
                    <a:cxn ang="0">
                      <a:pos x="2271" y="2082"/>
                    </a:cxn>
                    <a:cxn ang="0">
                      <a:pos x="2089" y="1911"/>
                    </a:cxn>
                    <a:cxn ang="0">
                      <a:pos x="1719" y="1634"/>
                    </a:cxn>
                    <a:cxn ang="0">
                      <a:pos x="1320" y="1290"/>
                    </a:cxn>
                    <a:cxn ang="0">
                      <a:pos x="1123" y="1151"/>
                    </a:cxn>
                    <a:cxn ang="0">
                      <a:pos x="719" y="840"/>
                    </a:cxn>
                    <a:cxn ang="0">
                      <a:pos x="539" y="669"/>
                    </a:cxn>
                    <a:cxn ang="0">
                      <a:pos x="243" y="417"/>
                    </a:cxn>
                    <a:cxn ang="0">
                      <a:pos x="199" y="369"/>
                    </a:cxn>
                    <a:cxn ang="0">
                      <a:pos x="94" y="287"/>
                    </a:cxn>
                    <a:cxn ang="0">
                      <a:pos x="95" y="275"/>
                    </a:cxn>
                    <a:cxn ang="0">
                      <a:pos x="25" y="116"/>
                    </a:cxn>
                    <a:cxn ang="0">
                      <a:pos x="2747" y="1234"/>
                    </a:cxn>
                    <a:cxn ang="0">
                      <a:pos x="5270" y="21"/>
                    </a:cxn>
                    <a:cxn ang="0">
                      <a:pos x="2665" y="1417"/>
                    </a:cxn>
                    <a:cxn ang="0">
                      <a:pos x="169" y="83"/>
                    </a:cxn>
                    <a:cxn ang="0">
                      <a:pos x="236" y="138"/>
                    </a:cxn>
                    <a:cxn ang="0">
                      <a:pos x="234" y="151"/>
                    </a:cxn>
                    <a:cxn ang="0">
                      <a:pos x="328" y="217"/>
                    </a:cxn>
                    <a:cxn ang="0">
                      <a:pos x="529" y="399"/>
                    </a:cxn>
                    <a:cxn ang="0">
                      <a:pos x="846" y="687"/>
                    </a:cxn>
                    <a:cxn ang="0">
                      <a:pos x="1049" y="830"/>
                    </a:cxn>
                    <a:cxn ang="0">
                      <a:pos x="1448" y="1136"/>
                    </a:cxn>
                    <a:cxn ang="0">
                      <a:pos x="1646" y="1327"/>
                    </a:cxn>
                    <a:cxn ang="0">
                      <a:pos x="2047" y="1636"/>
                    </a:cxn>
                    <a:cxn ang="0">
                      <a:pos x="2397" y="1928"/>
                    </a:cxn>
                    <a:cxn ang="0">
                      <a:pos x="2530" y="2019"/>
                    </a:cxn>
                    <a:cxn ang="0">
                      <a:pos x="2635" y="2079"/>
                    </a:cxn>
                    <a:cxn ang="0">
                      <a:pos x="2744" y="2179"/>
                    </a:cxn>
                    <a:cxn ang="0">
                      <a:pos x="2778" y="2195"/>
                    </a:cxn>
                    <a:cxn ang="0">
                      <a:pos x="5248" y="35"/>
                    </a:cxn>
                    <a:cxn ang="0">
                      <a:pos x="2748" y="1416"/>
                    </a:cxn>
                  </a:cxnLst>
                  <a:rect l="0" t="0" r="r" b="b"/>
                  <a:pathLst>
                    <a:path w="5424" h="2391">
                      <a:moveTo>
                        <a:pt x="5270" y="21"/>
                      </a:moveTo>
                      <a:cubicBezTo>
                        <a:pt x="5316" y="0"/>
                        <a:pt x="5370" y="15"/>
                        <a:pt x="5397" y="58"/>
                      </a:cubicBezTo>
                      <a:cubicBezTo>
                        <a:pt x="5424" y="100"/>
                        <a:pt x="5415" y="156"/>
                        <a:pt x="5377" y="188"/>
                      </a:cubicBezTo>
                      <a:lnTo>
                        <a:pt x="2796" y="2360"/>
                      </a:lnTo>
                      <a:cubicBezTo>
                        <a:pt x="2765" y="2386"/>
                        <a:pt x="2722" y="2391"/>
                        <a:pt x="2686" y="2372"/>
                      </a:cubicBezTo>
                      <a:lnTo>
                        <a:pt x="2634" y="2345"/>
                      </a:lnTo>
                      <a:cubicBezTo>
                        <a:pt x="2628" y="2342"/>
                        <a:pt x="2622" y="2338"/>
                        <a:pt x="2616" y="2334"/>
                      </a:cubicBezTo>
                      <a:lnTo>
                        <a:pt x="2551" y="2280"/>
                      </a:lnTo>
                      <a:lnTo>
                        <a:pt x="2491" y="2218"/>
                      </a:lnTo>
                      <a:lnTo>
                        <a:pt x="2517" y="2237"/>
                      </a:lnTo>
                      <a:lnTo>
                        <a:pt x="2438" y="2197"/>
                      </a:lnTo>
                      <a:lnTo>
                        <a:pt x="2271" y="2082"/>
                      </a:lnTo>
                      <a:cubicBezTo>
                        <a:pt x="2267" y="2079"/>
                        <a:pt x="2263" y="2076"/>
                        <a:pt x="2259" y="2072"/>
                      </a:cubicBezTo>
                      <a:lnTo>
                        <a:pt x="2089" y="1911"/>
                      </a:lnTo>
                      <a:lnTo>
                        <a:pt x="1931" y="1798"/>
                      </a:lnTo>
                      <a:lnTo>
                        <a:pt x="1719" y="1634"/>
                      </a:lnTo>
                      <a:lnTo>
                        <a:pt x="1525" y="1486"/>
                      </a:lnTo>
                      <a:lnTo>
                        <a:pt x="1320" y="1290"/>
                      </a:lnTo>
                      <a:lnTo>
                        <a:pt x="1332" y="1299"/>
                      </a:lnTo>
                      <a:lnTo>
                        <a:pt x="1123" y="1151"/>
                      </a:lnTo>
                      <a:lnTo>
                        <a:pt x="922" y="984"/>
                      </a:lnTo>
                      <a:lnTo>
                        <a:pt x="719" y="840"/>
                      </a:lnTo>
                      <a:cubicBezTo>
                        <a:pt x="715" y="838"/>
                        <a:pt x="712" y="835"/>
                        <a:pt x="708" y="831"/>
                      </a:cubicBezTo>
                      <a:lnTo>
                        <a:pt x="539" y="669"/>
                      </a:lnTo>
                      <a:lnTo>
                        <a:pt x="400" y="552"/>
                      </a:lnTo>
                      <a:lnTo>
                        <a:pt x="243" y="417"/>
                      </a:lnTo>
                      <a:lnTo>
                        <a:pt x="184" y="356"/>
                      </a:lnTo>
                      <a:lnTo>
                        <a:pt x="199" y="369"/>
                      </a:lnTo>
                      <a:lnTo>
                        <a:pt x="121" y="315"/>
                      </a:lnTo>
                      <a:cubicBezTo>
                        <a:pt x="110" y="308"/>
                        <a:pt x="101" y="298"/>
                        <a:pt x="94" y="287"/>
                      </a:cubicBezTo>
                      <a:lnTo>
                        <a:pt x="67" y="247"/>
                      </a:lnTo>
                      <a:lnTo>
                        <a:pt x="95" y="275"/>
                      </a:lnTo>
                      <a:lnTo>
                        <a:pt x="56" y="248"/>
                      </a:lnTo>
                      <a:cubicBezTo>
                        <a:pt x="13" y="218"/>
                        <a:pt x="0" y="161"/>
                        <a:pt x="25" y="116"/>
                      </a:cubicBezTo>
                      <a:cubicBezTo>
                        <a:pt x="51" y="71"/>
                        <a:pt x="106" y="53"/>
                        <a:pt x="153" y="74"/>
                      </a:cubicBezTo>
                      <a:lnTo>
                        <a:pt x="2747" y="1234"/>
                      </a:lnTo>
                      <a:lnTo>
                        <a:pt x="2664" y="1235"/>
                      </a:lnTo>
                      <a:lnTo>
                        <a:pt x="5270" y="21"/>
                      </a:lnTo>
                      <a:close/>
                      <a:moveTo>
                        <a:pt x="2748" y="1416"/>
                      </a:moveTo>
                      <a:cubicBezTo>
                        <a:pt x="2722" y="1429"/>
                        <a:pt x="2692" y="1429"/>
                        <a:pt x="2665" y="1417"/>
                      </a:cubicBezTo>
                      <a:lnTo>
                        <a:pt x="72" y="257"/>
                      </a:lnTo>
                      <a:lnTo>
                        <a:pt x="169" y="83"/>
                      </a:lnTo>
                      <a:lnTo>
                        <a:pt x="208" y="110"/>
                      </a:lnTo>
                      <a:cubicBezTo>
                        <a:pt x="219" y="118"/>
                        <a:pt x="228" y="127"/>
                        <a:pt x="236" y="138"/>
                      </a:cubicBezTo>
                      <a:lnTo>
                        <a:pt x="262" y="179"/>
                      </a:lnTo>
                      <a:lnTo>
                        <a:pt x="234" y="151"/>
                      </a:lnTo>
                      <a:lnTo>
                        <a:pt x="313" y="205"/>
                      </a:lnTo>
                      <a:cubicBezTo>
                        <a:pt x="318" y="208"/>
                        <a:pt x="323" y="213"/>
                        <a:pt x="328" y="217"/>
                      </a:cubicBezTo>
                      <a:lnTo>
                        <a:pt x="373" y="265"/>
                      </a:lnTo>
                      <a:lnTo>
                        <a:pt x="529" y="399"/>
                      </a:lnTo>
                      <a:lnTo>
                        <a:pt x="677" y="525"/>
                      </a:lnTo>
                      <a:lnTo>
                        <a:pt x="846" y="687"/>
                      </a:lnTo>
                      <a:lnTo>
                        <a:pt x="835" y="678"/>
                      </a:lnTo>
                      <a:lnTo>
                        <a:pt x="1049" y="830"/>
                      </a:lnTo>
                      <a:lnTo>
                        <a:pt x="1239" y="988"/>
                      </a:lnTo>
                      <a:lnTo>
                        <a:pt x="1448" y="1136"/>
                      </a:lnTo>
                      <a:cubicBezTo>
                        <a:pt x="1452" y="1139"/>
                        <a:pt x="1456" y="1142"/>
                        <a:pt x="1459" y="1146"/>
                      </a:cubicBezTo>
                      <a:lnTo>
                        <a:pt x="1646" y="1327"/>
                      </a:lnTo>
                      <a:lnTo>
                        <a:pt x="1842" y="1476"/>
                      </a:lnTo>
                      <a:lnTo>
                        <a:pt x="2047" y="1636"/>
                      </a:lnTo>
                      <a:lnTo>
                        <a:pt x="2228" y="1766"/>
                      </a:lnTo>
                      <a:lnTo>
                        <a:pt x="2397" y="1928"/>
                      </a:lnTo>
                      <a:lnTo>
                        <a:pt x="2385" y="1918"/>
                      </a:lnTo>
                      <a:lnTo>
                        <a:pt x="2530" y="2019"/>
                      </a:lnTo>
                      <a:lnTo>
                        <a:pt x="2609" y="2060"/>
                      </a:lnTo>
                      <a:cubicBezTo>
                        <a:pt x="2618" y="2065"/>
                        <a:pt x="2627" y="2071"/>
                        <a:pt x="2635" y="2079"/>
                      </a:cubicBezTo>
                      <a:lnTo>
                        <a:pt x="2678" y="2126"/>
                      </a:lnTo>
                      <a:lnTo>
                        <a:pt x="2744" y="2179"/>
                      </a:lnTo>
                      <a:lnTo>
                        <a:pt x="2726" y="2168"/>
                      </a:lnTo>
                      <a:lnTo>
                        <a:pt x="2778" y="2195"/>
                      </a:lnTo>
                      <a:lnTo>
                        <a:pt x="2668" y="2207"/>
                      </a:lnTo>
                      <a:lnTo>
                        <a:pt x="5248" y="35"/>
                      </a:lnTo>
                      <a:lnTo>
                        <a:pt x="5355" y="202"/>
                      </a:lnTo>
                      <a:lnTo>
                        <a:pt x="2748" y="14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5" name="Freeform 39"/>
                <p:cNvSpPr>
                  <a:spLocks/>
                </p:cNvSpPr>
                <p:nvPr/>
              </p:nvSpPr>
              <p:spPr bwMode="auto">
                <a:xfrm>
                  <a:off x="4578" y="2415"/>
                  <a:ext cx="60" cy="45"/>
                </a:xfrm>
                <a:custGeom>
                  <a:avLst/>
                  <a:gdLst/>
                  <a:ahLst/>
                  <a:cxnLst>
                    <a:cxn ang="0">
                      <a:pos x="60" y="45"/>
                    </a:cxn>
                    <a:cxn ang="0">
                      <a:pos x="0" y="22"/>
                    </a:cxn>
                    <a:cxn ang="0">
                      <a:pos x="60" y="0"/>
                    </a:cxn>
                    <a:cxn ang="0">
                      <a:pos x="60" y="45"/>
                    </a:cxn>
                  </a:cxnLst>
                  <a:rect l="0" t="0" r="r" b="b"/>
                  <a:pathLst>
                    <a:path w="60" h="45">
                      <a:moveTo>
                        <a:pt x="60" y="45"/>
                      </a:moveTo>
                      <a:lnTo>
                        <a:pt x="0" y="22"/>
                      </a:lnTo>
                      <a:lnTo>
                        <a:pt x="60" y="0"/>
                      </a:lnTo>
                      <a:lnTo>
                        <a:pt x="60" y="4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40"/>
                <p:cNvSpPr>
                  <a:spLocks noEditPoints="1"/>
                </p:cNvSpPr>
                <p:nvPr/>
              </p:nvSpPr>
              <p:spPr bwMode="auto">
                <a:xfrm>
                  <a:off x="4576" y="2412"/>
                  <a:ext cx="65" cy="51"/>
                </a:xfrm>
                <a:custGeom>
                  <a:avLst/>
                  <a:gdLst/>
                  <a:ahLst/>
                  <a:cxnLst>
                    <a:cxn ang="0">
                      <a:pos x="2552" y="1905"/>
                    </a:cxn>
                    <a:cxn ang="0">
                      <a:pos x="2509" y="1988"/>
                    </a:cxn>
                    <a:cxn ang="0">
                      <a:pos x="2417" y="1999"/>
                    </a:cxn>
                    <a:cxn ang="0">
                      <a:pos x="65" y="1099"/>
                    </a:cxn>
                    <a:cxn ang="0">
                      <a:pos x="0" y="1005"/>
                    </a:cxn>
                    <a:cxn ang="0">
                      <a:pos x="65" y="912"/>
                    </a:cxn>
                    <a:cxn ang="0">
                      <a:pos x="2417" y="12"/>
                    </a:cxn>
                    <a:cxn ang="0">
                      <a:pos x="2509" y="23"/>
                    </a:cxn>
                    <a:cxn ang="0">
                      <a:pos x="2552" y="105"/>
                    </a:cxn>
                    <a:cxn ang="0">
                      <a:pos x="2552" y="1905"/>
                    </a:cxn>
                    <a:cxn ang="0">
                      <a:pos x="2352" y="105"/>
                    </a:cxn>
                    <a:cxn ang="0">
                      <a:pos x="2488" y="199"/>
                    </a:cxn>
                    <a:cxn ang="0">
                      <a:pos x="136" y="1099"/>
                    </a:cxn>
                    <a:cxn ang="0">
                      <a:pos x="136" y="912"/>
                    </a:cxn>
                    <a:cxn ang="0">
                      <a:pos x="2488" y="1812"/>
                    </a:cxn>
                    <a:cxn ang="0">
                      <a:pos x="2352" y="1905"/>
                    </a:cxn>
                    <a:cxn ang="0">
                      <a:pos x="2352" y="105"/>
                    </a:cxn>
                  </a:cxnLst>
                  <a:rect l="0" t="0" r="r" b="b"/>
                  <a:pathLst>
                    <a:path w="2552" h="2011">
                      <a:moveTo>
                        <a:pt x="2552" y="1905"/>
                      </a:moveTo>
                      <a:cubicBezTo>
                        <a:pt x="2552" y="1938"/>
                        <a:pt x="2536" y="1969"/>
                        <a:pt x="2509" y="1988"/>
                      </a:cubicBezTo>
                      <a:cubicBezTo>
                        <a:pt x="2482" y="2007"/>
                        <a:pt x="2447" y="2011"/>
                        <a:pt x="2417" y="1999"/>
                      </a:cubicBezTo>
                      <a:lnTo>
                        <a:pt x="65" y="1099"/>
                      </a:lnTo>
                      <a:cubicBezTo>
                        <a:pt x="26" y="1084"/>
                        <a:pt x="0" y="1047"/>
                        <a:pt x="0" y="1005"/>
                      </a:cubicBezTo>
                      <a:cubicBezTo>
                        <a:pt x="0" y="964"/>
                        <a:pt x="26" y="927"/>
                        <a:pt x="65" y="912"/>
                      </a:cubicBezTo>
                      <a:lnTo>
                        <a:pt x="2417" y="12"/>
                      </a:lnTo>
                      <a:cubicBezTo>
                        <a:pt x="2447" y="0"/>
                        <a:pt x="2482" y="4"/>
                        <a:pt x="2509" y="23"/>
                      </a:cubicBezTo>
                      <a:cubicBezTo>
                        <a:pt x="2536" y="42"/>
                        <a:pt x="2552" y="73"/>
                        <a:pt x="2552" y="105"/>
                      </a:cubicBezTo>
                      <a:lnTo>
                        <a:pt x="2552" y="1905"/>
                      </a:lnTo>
                      <a:close/>
                      <a:moveTo>
                        <a:pt x="2352" y="105"/>
                      </a:moveTo>
                      <a:lnTo>
                        <a:pt x="2488" y="199"/>
                      </a:lnTo>
                      <a:lnTo>
                        <a:pt x="136" y="1099"/>
                      </a:lnTo>
                      <a:lnTo>
                        <a:pt x="136" y="912"/>
                      </a:lnTo>
                      <a:lnTo>
                        <a:pt x="2488" y="1812"/>
                      </a:lnTo>
                      <a:lnTo>
                        <a:pt x="2352" y="1905"/>
                      </a:lnTo>
                      <a:lnTo>
                        <a:pt x="2352" y="10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41"/>
                <p:cNvSpPr>
                  <a:spLocks/>
                </p:cNvSpPr>
                <p:nvPr/>
              </p:nvSpPr>
              <p:spPr bwMode="auto">
                <a:xfrm>
                  <a:off x="4624" y="2414"/>
                  <a:ext cx="36" cy="47"/>
                </a:xfrm>
                <a:custGeom>
                  <a:avLst/>
                  <a:gdLst/>
                  <a:ahLst/>
                  <a:cxnLst>
                    <a:cxn ang="0">
                      <a:pos x="0" y="924"/>
                    </a:cxn>
                    <a:cxn ang="0">
                      <a:pos x="700" y="0"/>
                    </a:cxn>
                    <a:cxn ang="0">
                      <a:pos x="700" y="0"/>
                    </a:cxn>
                    <a:cxn ang="0">
                      <a:pos x="700" y="0"/>
                    </a:cxn>
                    <a:cxn ang="0">
                      <a:pos x="1400" y="924"/>
                    </a:cxn>
                    <a:cxn ang="0">
                      <a:pos x="1400" y="924"/>
                    </a:cxn>
                    <a:cxn ang="0">
                      <a:pos x="700" y="1848"/>
                    </a:cxn>
                    <a:cxn ang="0">
                      <a:pos x="700" y="1848"/>
                    </a:cxn>
                    <a:cxn ang="0">
                      <a:pos x="700" y="1848"/>
                    </a:cxn>
                    <a:cxn ang="0">
                      <a:pos x="0" y="924"/>
                    </a:cxn>
                  </a:cxnLst>
                  <a:rect l="0" t="0" r="r" b="b"/>
                  <a:pathLst>
                    <a:path w="1400" h="1848">
                      <a:moveTo>
                        <a:pt x="0" y="924"/>
                      </a:moveTo>
                      <a:cubicBezTo>
                        <a:pt x="0" y="414"/>
                        <a:pt x="314" y="0"/>
                        <a:pt x="700" y="0"/>
                      </a:cubicBezTo>
                      <a:cubicBezTo>
                        <a:pt x="700" y="0"/>
                        <a:pt x="700" y="0"/>
                        <a:pt x="700" y="0"/>
                      </a:cubicBezTo>
                      <a:lnTo>
                        <a:pt x="700" y="0"/>
                      </a:lnTo>
                      <a:cubicBezTo>
                        <a:pt x="1087" y="0"/>
                        <a:pt x="1400" y="414"/>
                        <a:pt x="1400" y="924"/>
                      </a:cubicBezTo>
                      <a:lnTo>
                        <a:pt x="1400" y="924"/>
                      </a:lnTo>
                      <a:cubicBezTo>
                        <a:pt x="1400" y="1435"/>
                        <a:pt x="1087" y="1848"/>
                        <a:pt x="700" y="1848"/>
                      </a:cubicBezTo>
                      <a:cubicBezTo>
                        <a:pt x="700" y="1848"/>
                        <a:pt x="700" y="1848"/>
                        <a:pt x="700" y="1848"/>
                      </a:cubicBezTo>
                      <a:lnTo>
                        <a:pt x="700" y="1848"/>
                      </a:lnTo>
                      <a:cubicBezTo>
                        <a:pt x="314" y="1848"/>
                        <a:pt x="0" y="1435"/>
                        <a:pt x="0" y="924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42"/>
                <p:cNvSpPr>
                  <a:spLocks noEditPoints="1"/>
                </p:cNvSpPr>
                <p:nvPr/>
              </p:nvSpPr>
              <p:spPr bwMode="auto">
                <a:xfrm>
                  <a:off x="4622" y="2411"/>
                  <a:ext cx="40" cy="52"/>
                </a:xfrm>
                <a:custGeom>
                  <a:avLst/>
                  <a:gdLst/>
                  <a:ahLst/>
                  <a:cxnLst>
                    <a:cxn ang="0">
                      <a:pos x="0" y="22"/>
                    </a:cxn>
                    <a:cxn ang="0">
                      <a:pos x="1" y="18"/>
                    </a:cxn>
                    <a:cxn ang="0">
                      <a:pos x="4" y="10"/>
                    </a:cxn>
                    <a:cxn ang="0">
                      <a:pos x="8" y="6"/>
                    </a:cxn>
                    <a:cxn ang="0">
                      <a:pos x="11" y="3"/>
                    </a:cxn>
                    <a:cxn ang="0">
                      <a:pos x="15" y="1"/>
                    </a:cxn>
                    <a:cxn ang="0">
                      <a:pos x="19" y="0"/>
                    </a:cxn>
                    <a:cxn ang="0">
                      <a:pos x="23" y="1"/>
                    </a:cxn>
                    <a:cxn ang="0">
                      <a:pos x="27" y="2"/>
                    </a:cxn>
                    <a:cxn ang="0">
                      <a:pos x="31" y="4"/>
                    </a:cxn>
                    <a:cxn ang="0">
                      <a:pos x="34" y="7"/>
                    </a:cxn>
                    <a:cxn ang="0">
                      <a:pos x="38" y="14"/>
                    </a:cxn>
                    <a:cxn ang="0">
                      <a:pos x="40" y="20"/>
                    </a:cxn>
                    <a:cxn ang="0">
                      <a:pos x="40" y="25"/>
                    </a:cxn>
                    <a:cxn ang="0">
                      <a:pos x="40" y="30"/>
                    </a:cxn>
                    <a:cxn ang="0">
                      <a:pos x="39" y="35"/>
                    </a:cxn>
                    <a:cxn ang="0">
                      <a:pos x="36" y="43"/>
                    </a:cxn>
                    <a:cxn ang="0">
                      <a:pos x="33" y="47"/>
                    </a:cxn>
                    <a:cxn ang="0">
                      <a:pos x="29" y="50"/>
                    </a:cxn>
                    <a:cxn ang="0">
                      <a:pos x="25" y="51"/>
                    </a:cxn>
                    <a:cxn ang="0">
                      <a:pos x="21" y="52"/>
                    </a:cxn>
                    <a:cxn ang="0">
                      <a:pos x="17" y="52"/>
                    </a:cxn>
                    <a:cxn ang="0">
                      <a:pos x="13" y="51"/>
                    </a:cxn>
                    <a:cxn ang="0">
                      <a:pos x="9" y="48"/>
                    </a:cxn>
                    <a:cxn ang="0">
                      <a:pos x="6" y="45"/>
                    </a:cxn>
                    <a:cxn ang="0">
                      <a:pos x="2" y="39"/>
                    </a:cxn>
                    <a:cxn ang="0">
                      <a:pos x="0" y="33"/>
                    </a:cxn>
                    <a:cxn ang="0">
                      <a:pos x="0" y="28"/>
                    </a:cxn>
                    <a:cxn ang="0">
                      <a:pos x="5" y="30"/>
                    </a:cxn>
                    <a:cxn ang="0">
                      <a:pos x="6" y="34"/>
                    </a:cxn>
                    <a:cxn ang="0">
                      <a:pos x="8" y="40"/>
                    </a:cxn>
                    <a:cxn ang="0">
                      <a:pos x="11" y="43"/>
                    </a:cxn>
                    <a:cxn ang="0">
                      <a:pos x="14" y="45"/>
                    </a:cxn>
                    <a:cxn ang="0">
                      <a:pos x="16" y="47"/>
                    </a:cxn>
                    <a:cxn ang="0">
                      <a:pos x="19" y="47"/>
                    </a:cxn>
                    <a:cxn ang="0">
                      <a:pos x="22" y="47"/>
                    </a:cxn>
                    <a:cxn ang="0">
                      <a:pos x="25" y="46"/>
                    </a:cxn>
                    <a:cxn ang="0">
                      <a:pos x="28" y="44"/>
                    </a:cxn>
                    <a:cxn ang="0">
                      <a:pos x="30" y="42"/>
                    </a:cxn>
                    <a:cxn ang="0">
                      <a:pos x="33" y="37"/>
                    </a:cxn>
                    <a:cxn ang="0">
                      <a:pos x="35" y="32"/>
                    </a:cxn>
                    <a:cxn ang="0">
                      <a:pos x="35" y="27"/>
                    </a:cxn>
                    <a:cxn ang="0">
                      <a:pos x="35" y="23"/>
                    </a:cxn>
                    <a:cxn ang="0">
                      <a:pos x="34" y="19"/>
                    </a:cxn>
                    <a:cxn ang="0">
                      <a:pos x="32" y="13"/>
                    </a:cxn>
                    <a:cxn ang="0">
                      <a:pos x="29" y="9"/>
                    </a:cxn>
                    <a:cxn ang="0">
                      <a:pos x="26" y="7"/>
                    </a:cxn>
                    <a:cxn ang="0">
                      <a:pos x="24" y="6"/>
                    </a:cxn>
                    <a:cxn ang="0">
                      <a:pos x="21" y="5"/>
                    </a:cxn>
                    <a:cxn ang="0">
                      <a:pos x="18" y="6"/>
                    </a:cxn>
                    <a:cxn ang="0">
                      <a:pos x="15" y="6"/>
                    </a:cxn>
                    <a:cxn ang="0">
                      <a:pos x="12" y="8"/>
                    </a:cxn>
                    <a:cxn ang="0">
                      <a:pos x="10" y="11"/>
                    </a:cxn>
                    <a:cxn ang="0">
                      <a:pos x="7" y="16"/>
                    </a:cxn>
                    <a:cxn ang="0">
                      <a:pos x="5" y="21"/>
                    </a:cxn>
                    <a:cxn ang="0">
                      <a:pos x="5" y="25"/>
                    </a:cxn>
                  </a:cxnLst>
                  <a:rect l="0" t="0" r="r" b="b"/>
                  <a:pathLst>
                    <a:path w="40" h="52">
                      <a:moveTo>
                        <a:pt x="0" y="26"/>
                      </a:moveTo>
                      <a:lnTo>
                        <a:pt x="0" y="25"/>
                      </a:lnTo>
                      <a:lnTo>
                        <a:pt x="0" y="24"/>
                      </a:lnTo>
                      <a:lnTo>
                        <a:pt x="0" y="22"/>
                      </a:lnTo>
                      <a:lnTo>
                        <a:pt x="0" y="21"/>
                      </a:lnTo>
                      <a:lnTo>
                        <a:pt x="0" y="20"/>
                      </a:lnTo>
                      <a:lnTo>
                        <a:pt x="1" y="19"/>
                      </a:lnTo>
                      <a:lnTo>
                        <a:pt x="1" y="18"/>
                      </a:lnTo>
                      <a:lnTo>
                        <a:pt x="1" y="16"/>
                      </a:lnTo>
                      <a:lnTo>
                        <a:pt x="2" y="14"/>
                      </a:lnTo>
                      <a:lnTo>
                        <a:pt x="3" y="12"/>
                      </a:lnTo>
                      <a:lnTo>
                        <a:pt x="4" y="10"/>
                      </a:lnTo>
                      <a:lnTo>
                        <a:pt x="5" y="8"/>
                      </a:lnTo>
                      <a:lnTo>
                        <a:pt x="6" y="7"/>
                      </a:lnTo>
                      <a:lnTo>
                        <a:pt x="7" y="7"/>
                      </a:lnTo>
                      <a:lnTo>
                        <a:pt x="8" y="6"/>
                      </a:lnTo>
                      <a:lnTo>
                        <a:pt x="8" y="5"/>
                      </a:lnTo>
                      <a:lnTo>
                        <a:pt x="9" y="4"/>
                      </a:lnTo>
                      <a:lnTo>
                        <a:pt x="10" y="4"/>
                      </a:lnTo>
                      <a:lnTo>
                        <a:pt x="11" y="3"/>
                      </a:lnTo>
                      <a:lnTo>
                        <a:pt x="12" y="2"/>
                      </a:lnTo>
                      <a:lnTo>
                        <a:pt x="13" y="2"/>
                      </a:lnTo>
                      <a:lnTo>
                        <a:pt x="14" y="2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7" y="1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2" y="0"/>
                      </a:lnTo>
                      <a:lnTo>
                        <a:pt x="23" y="1"/>
                      </a:lnTo>
                      <a:lnTo>
                        <a:pt x="24" y="1"/>
                      </a:lnTo>
                      <a:lnTo>
                        <a:pt x="25" y="1"/>
                      </a:lnTo>
                      <a:lnTo>
                        <a:pt x="26" y="1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9" y="3"/>
                      </a:lnTo>
                      <a:lnTo>
                        <a:pt x="30" y="4"/>
                      </a:lnTo>
                      <a:lnTo>
                        <a:pt x="31" y="4"/>
                      </a:lnTo>
                      <a:lnTo>
                        <a:pt x="32" y="5"/>
                      </a:lnTo>
                      <a:lnTo>
                        <a:pt x="32" y="6"/>
                      </a:lnTo>
                      <a:lnTo>
                        <a:pt x="33" y="6"/>
                      </a:lnTo>
                      <a:lnTo>
                        <a:pt x="34" y="7"/>
                      </a:lnTo>
                      <a:lnTo>
                        <a:pt x="35" y="8"/>
                      </a:lnTo>
                      <a:lnTo>
                        <a:pt x="36" y="10"/>
                      </a:lnTo>
                      <a:lnTo>
                        <a:pt x="37" y="12"/>
                      </a:lnTo>
                      <a:lnTo>
                        <a:pt x="38" y="14"/>
                      </a:lnTo>
                      <a:lnTo>
                        <a:pt x="39" y="16"/>
                      </a:lnTo>
                      <a:lnTo>
                        <a:pt x="39" y="18"/>
                      </a:lnTo>
                      <a:lnTo>
                        <a:pt x="40" y="19"/>
                      </a:lnTo>
                      <a:lnTo>
                        <a:pt x="40" y="20"/>
                      </a:lnTo>
                      <a:lnTo>
                        <a:pt x="40" y="21"/>
                      </a:lnTo>
                      <a:lnTo>
                        <a:pt x="40" y="22"/>
                      </a:lnTo>
                      <a:lnTo>
                        <a:pt x="40" y="24"/>
                      </a:lnTo>
                      <a:lnTo>
                        <a:pt x="40" y="25"/>
                      </a:lnTo>
                      <a:lnTo>
                        <a:pt x="40" y="26"/>
                      </a:lnTo>
                      <a:lnTo>
                        <a:pt x="40" y="28"/>
                      </a:lnTo>
                      <a:lnTo>
                        <a:pt x="40" y="29"/>
                      </a:lnTo>
                      <a:lnTo>
                        <a:pt x="40" y="30"/>
                      </a:lnTo>
                      <a:lnTo>
                        <a:pt x="40" y="31"/>
                      </a:lnTo>
                      <a:lnTo>
                        <a:pt x="40" y="33"/>
                      </a:lnTo>
                      <a:lnTo>
                        <a:pt x="40" y="34"/>
                      </a:lnTo>
                      <a:lnTo>
                        <a:pt x="39" y="35"/>
                      </a:lnTo>
                      <a:lnTo>
                        <a:pt x="39" y="36"/>
                      </a:lnTo>
                      <a:lnTo>
                        <a:pt x="38" y="38"/>
                      </a:lnTo>
                      <a:lnTo>
                        <a:pt x="37" y="41"/>
                      </a:lnTo>
                      <a:lnTo>
                        <a:pt x="36" y="43"/>
                      </a:lnTo>
                      <a:lnTo>
                        <a:pt x="35" y="44"/>
                      </a:lnTo>
                      <a:lnTo>
                        <a:pt x="34" y="45"/>
                      </a:lnTo>
                      <a:lnTo>
                        <a:pt x="33" y="46"/>
                      </a:lnTo>
                      <a:lnTo>
                        <a:pt x="33" y="47"/>
                      </a:lnTo>
                      <a:lnTo>
                        <a:pt x="32" y="48"/>
                      </a:lnTo>
                      <a:lnTo>
                        <a:pt x="31" y="48"/>
                      </a:lnTo>
                      <a:lnTo>
                        <a:pt x="30" y="49"/>
                      </a:lnTo>
                      <a:lnTo>
                        <a:pt x="29" y="50"/>
                      </a:lnTo>
                      <a:lnTo>
                        <a:pt x="28" y="50"/>
                      </a:lnTo>
                      <a:lnTo>
                        <a:pt x="27" y="51"/>
                      </a:lnTo>
                      <a:lnTo>
                        <a:pt x="26" y="51"/>
                      </a:lnTo>
                      <a:lnTo>
                        <a:pt x="25" y="51"/>
                      </a:lnTo>
                      <a:lnTo>
                        <a:pt x="24" y="52"/>
                      </a:lnTo>
                      <a:lnTo>
                        <a:pt x="23" y="52"/>
                      </a:lnTo>
                      <a:lnTo>
                        <a:pt x="22" y="52"/>
                      </a:lnTo>
                      <a:lnTo>
                        <a:pt x="21" y="52"/>
                      </a:lnTo>
                      <a:lnTo>
                        <a:pt x="20" y="52"/>
                      </a:lnTo>
                      <a:lnTo>
                        <a:pt x="19" y="52"/>
                      </a:lnTo>
                      <a:lnTo>
                        <a:pt x="18" y="52"/>
                      </a:lnTo>
                      <a:lnTo>
                        <a:pt x="17" y="52"/>
                      </a:lnTo>
                      <a:lnTo>
                        <a:pt x="16" y="52"/>
                      </a:lnTo>
                      <a:lnTo>
                        <a:pt x="15" y="52"/>
                      </a:lnTo>
                      <a:lnTo>
                        <a:pt x="14" y="51"/>
                      </a:lnTo>
                      <a:lnTo>
                        <a:pt x="13" y="51"/>
                      </a:lnTo>
                      <a:lnTo>
                        <a:pt x="12" y="50"/>
                      </a:lnTo>
                      <a:lnTo>
                        <a:pt x="11" y="50"/>
                      </a:lnTo>
                      <a:lnTo>
                        <a:pt x="10" y="49"/>
                      </a:lnTo>
                      <a:lnTo>
                        <a:pt x="9" y="48"/>
                      </a:lnTo>
                      <a:lnTo>
                        <a:pt x="8" y="48"/>
                      </a:lnTo>
                      <a:lnTo>
                        <a:pt x="8" y="47"/>
                      </a:lnTo>
                      <a:lnTo>
                        <a:pt x="7" y="46"/>
                      </a:lnTo>
                      <a:lnTo>
                        <a:pt x="6" y="45"/>
                      </a:lnTo>
                      <a:lnTo>
                        <a:pt x="5" y="45"/>
                      </a:lnTo>
                      <a:lnTo>
                        <a:pt x="4" y="43"/>
                      </a:lnTo>
                      <a:lnTo>
                        <a:pt x="3" y="41"/>
                      </a:lnTo>
                      <a:lnTo>
                        <a:pt x="2" y="39"/>
                      </a:lnTo>
                      <a:lnTo>
                        <a:pt x="1" y="36"/>
                      </a:lnTo>
                      <a:lnTo>
                        <a:pt x="1" y="35"/>
                      </a:lnTo>
                      <a:lnTo>
                        <a:pt x="1" y="34"/>
                      </a:lnTo>
                      <a:lnTo>
                        <a:pt x="0" y="33"/>
                      </a:lnTo>
                      <a:lnTo>
                        <a:pt x="0" y="32"/>
                      </a:lnTo>
                      <a:lnTo>
                        <a:pt x="0" y="30"/>
                      </a:lnTo>
                      <a:lnTo>
                        <a:pt x="0" y="29"/>
                      </a:lnTo>
                      <a:lnTo>
                        <a:pt x="0" y="28"/>
                      </a:lnTo>
                      <a:lnTo>
                        <a:pt x="0" y="26"/>
                      </a:lnTo>
                      <a:close/>
                      <a:moveTo>
                        <a:pt x="5" y="27"/>
                      </a:moveTo>
                      <a:lnTo>
                        <a:pt x="5" y="28"/>
                      </a:lnTo>
                      <a:lnTo>
                        <a:pt x="5" y="30"/>
                      </a:lnTo>
                      <a:lnTo>
                        <a:pt x="5" y="31"/>
                      </a:lnTo>
                      <a:lnTo>
                        <a:pt x="5" y="32"/>
                      </a:lnTo>
                      <a:lnTo>
                        <a:pt x="6" y="33"/>
                      </a:lnTo>
                      <a:lnTo>
                        <a:pt x="6" y="34"/>
                      </a:lnTo>
                      <a:lnTo>
                        <a:pt x="6" y="35"/>
                      </a:lnTo>
                      <a:lnTo>
                        <a:pt x="7" y="36"/>
                      </a:lnTo>
                      <a:lnTo>
                        <a:pt x="8" y="38"/>
                      </a:lnTo>
                      <a:lnTo>
                        <a:pt x="8" y="40"/>
                      </a:lnTo>
                      <a:lnTo>
                        <a:pt x="9" y="41"/>
                      </a:lnTo>
                      <a:lnTo>
                        <a:pt x="10" y="42"/>
                      </a:lnTo>
                      <a:lnTo>
                        <a:pt x="11" y="43"/>
                      </a:lnTo>
                      <a:lnTo>
                        <a:pt x="11" y="43"/>
                      </a:lnTo>
                      <a:lnTo>
                        <a:pt x="12" y="44"/>
                      </a:lnTo>
                      <a:lnTo>
                        <a:pt x="12" y="44"/>
                      </a:lnTo>
                      <a:lnTo>
                        <a:pt x="13" y="45"/>
                      </a:lnTo>
                      <a:lnTo>
                        <a:pt x="14" y="45"/>
                      </a:lnTo>
                      <a:lnTo>
                        <a:pt x="14" y="46"/>
                      </a:lnTo>
                      <a:lnTo>
                        <a:pt x="15" y="46"/>
                      </a:lnTo>
                      <a:lnTo>
                        <a:pt x="16" y="46"/>
                      </a:lnTo>
                      <a:lnTo>
                        <a:pt x="16" y="47"/>
                      </a:lnTo>
                      <a:lnTo>
                        <a:pt x="17" y="47"/>
                      </a:lnTo>
                      <a:lnTo>
                        <a:pt x="18" y="47"/>
                      </a:lnTo>
                      <a:lnTo>
                        <a:pt x="18" y="47"/>
                      </a:lnTo>
                      <a:lnTo>
                        <a:pt x="19" y="47"/>
                      </a:lnTo>
                      <a:lnTo>
                        <a:pt x="20" y="47"/>
                      </a:lnTo>
                      <a:lnTo>
                        <a:pt x="21" y="47"/>
                      </a:lnTo>
                      <a:lnTo>
                        <a:pt x="21" y="47"/>
                      </a:lnTo>
                      <a:lnTo>
                        <a:pt x="22" y="47"/>
                      </a:lnTo>
                      <a:lnTo>
                        <a:pt x="23" y="47"/>
                      </a:lnTo>
                      <a:lnTo>
                        <a:pt x="24" y="47"/>
                      </a:lnTo>
                      <a:lnTo>
                        <a:pt x="24" y="46"/>
                      </a:lnTo>
                      <a:lnTo>
                        <a:pt x="25" y="46"/>
                      </a:lnTo>
                      <a:lnTo>
                        <a:pt x="26" y="46"/>
                      </a:lnTo>
                      <a:lnTo>
                        <a:pt x="26" y="45"/>
                      </a:lnTo>
                      <a:lnTo>
                        <a:pt x="27" y="45"/>
                      </a:lnTo>
                      <a:lnTo>
                        <a:pt x="28" y="44"/>
                      </a:lnTo>
                      <a:lnTo>
                        <a:pt x="28" y="44"/>
                      </a:lnTo>
                      <a:lnTo>
                        <a:pt x="29" y="43"/>
                      </a:lnTo>
                      <a:lnTo>
                        <a:pt x="29" y="43"/>
                      </a:lnTo>
                      <a:lnTo>
                        <a:pt x="30" y="42"/>
                      </a:lnTo>
                      <a:lnTo>
                        <a:pt x="31" y="42"/>
                      </a:lnTo>
                      <a:lnTo>
                        <a:pt x="32" y="40"/>
                      </a:lnTo>
                      <a:lnTo>
                        <a:pt x="32" y="38"/>
                      </a:lnTo>
                      <a:lnTo>
                        <a:pt x="33" y="37"/>
                      </a:lnTo>
                      <a:lnTo>
                        <a:pt x="34" y="35"/>
                      </a:lnTo>
                      <a:lnTo>
                        <a:pt x="34" y="34"/>
                      </a:lnTo>
                      <a:lnTo>
                        <a:pt x="35" y="33"/>
                      </a:lnTo>
                      <a:lnTo>
                        <a:pt x="35" y="32"/>
                      </a:lnTo>
                      <a:lnTo>
                        <a:pt x="35" y="31"/>
                      </a:lnTo>
                      <a:lnTo>
                        <a:pt x="35" y="30"/>
                      </a:lnTo>
                      <a:lnTo>
                        <a:pt x="35" y="29"/>
                      </a:lnTo>
                      <a:lnTo>
                        <a:pt x="35" y="27"/>
                      </a:lnTo>
                      <a:lnTo>
                        <a:pt x="35" y="26"/>
                      </a:lnTo>
                      <a:lnTo>
                        <a:pt x="35" y="25"/>
                      </a:lnTo>
                      <a:lnTo>
                        <a:pt x="35" y="24"/>
                      </a:lnTo>
                      <a:lnTo>
                        <a:pt x="35" y="23"/>
                      </a:lnTo>
                      <a:lnTo>
                        <a:pt x="35" y="22"/>
                      </a:lnTo>
                      <a:lnTo>
                        <a:pt x="35" y="21"/>
                      </a:lnTo>
                      <a:lnTo>
                        <a:pt x="35" y="20"/>
                      </a:lnTo>
                      <a:lnTo>
                        <a:pt x="34" y="19"/>
                      </a:lnTo>
                      <a:lnTo>
                        <a:pt x="34" y="18"/>
                      </a:lnTo>
                      <a:lnTo>
                        <a:pt x="33" y="16"/>
                      </a:lnTo>
                      <a:lnTo>
                        <a:pt x="33" y="14"/>
                      </a:lnTo>
                      <a:lnTo>
                        <a:pt x="32" y="13"/>
                      </a:lnTo>
                      <a:lnTo>
                        <a:pt x="31" y="11"/>
                      </a:lnTo>
                      <a:lnTo>
                        <a:pt x="30" y="11"/>
                      </a:lnTo>
                      <a:lnTo>
                        <a:pt x="30" y="10"/>
                      </a:lnTo>
                      <a:lnTo>
                        <a:pt x="29" y="9"/>
                      </a:lnTo>
                      <a:lnTo>
                        <a:pt x="28" y="9"/>
                      </a:lnTo>
                      <a:lnTo>
                        <a:pt x="28" y="8"/>
                      </a:lnTo>
                      <a:lnTo>
                        <a:pt x="27" y="8"/>
                      </a:lnTo>
                      <a:lnTo>
                        <a:pt x="26" y="7"/>
                      </a:lnTo>
                      <a:lnTo>
                        <a:pt x="26" y="7"/>
                      </a:lnTo>
                      <a:lnTo>
                        <a:pt x="25" y="7"/>
                      </a:lnTo>
                      <a:lnTo>
                        <a:pt x="24" y="6"/>
                      </a:lnTo>
                      <a:lnTo>
                        <a:pt x="24" y="6"/>
                      </a:lnTo>
                      <a:lnTo>
                        <a:pt x="23" y="6"/>
                      </a:lnTo>
                      <a:lnTo>
                        <a:pt x="22" y="6"/>
                      </a:lnTo>
                      <a:lnTo>
                        <a:pt x="22" y="5"/>
                      </a:lnTo>
                      <a:lnTo>
                        <a:pt x="21" y="5"/>
                      </a:lnTo>
                      <a:lnTo>
                        <a:pt x="20" y="5"/>
                      </a:lnTo>
                      <a:lnTo>
                        <a:pt x="19" y="5"/>
                      </a:lnTo>
                      <a:lnTo>
                        <a:pt x="19" y="5"/>
                      </a:lnTo>
                      <a:lnTo>
                        <a:pt x="18" y="6"/>
                      </a:lnTo>
                      <a:lnTo>
                        <a:pt x="17" y="6"/>
                      </a:lnTo>
                      <a:lnTo>
                        <a:pt x="17" y="6"/>
                      </a:lnTo>
                      <a:lnTo>
                        <a:pt x="16" y="6"/>
                      </a:lnTo>
                      <a:lnTo>
                        <a:pt x="15" y="6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3" y="8"/>
                      </a:lnTo>
                      <a:lnTo>
                        <a:pt x="12" y="8"/>
                      </a:lnTo>
                      <a:lnTo>
                        <a:pt x="12" y="9"/>
                      </a:lnTo>
                      <a:lnTo>
                        <a:pt x="11" y="9"/>
                      </a:lnTo>
                      <a:lnTo>
                        <a:pt x="11" y="10"/>
                      </a:lnTo>
                      <a:lnTo>
                        <a:pt x="10" y="11"/>
                      </a:lnTo>
                      <a:lnTo>
                        <a:pt x="10" y="11"/>
                      </a:lnTo>
                      <a:lnTo>
                        <a:pt x="9" y="13"/>
                      </a:lnTo>
                      <a:lnTo>
                        <a:pt x="8" y="14"/>
                      </a:lnTo>
                      <a:lnTo>
                        <a:pt x="7" y="16"/>
                      </a:lnTo>
                      <a:lnTo>
                        <a:pt x="6" y="18"/>
                      </a:lnTo>
                      <a:lnTo>
                        <a:pt x="6" y="19"/>
                      </a:lnTo>
                      <a:lnTo>
                        <a:pt x="6" y="20"/>
                      </a:lnTo>
                      <a:lnTo>
                        <a:pt x="5" y="21"/>
                      </a:lnTo>
                      <a:lnTo>
                        <a:pt x="5" y="22"/>
                      </a:lnTo>
                      <a:lnTo>
                        <a:pt x="5" y="23"/>
                      </a:lnTo>
                      <a:lnTo>
                        <a:pt x="5" y="24"/>
                      </a:lnTo>
                      <a:lnTo>
                        <a:pt x="5" y="25"/>
                      </a:lnTo>
                      <a:lnTo>
                        <a:pt x="5" y="26"/>
                      </a:lnTo>
                      <a:lnTo>
                        <a:pt x="5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9" name="Freeform 43"/>
                <p:cNvSpPr>
                  <a:spLocks/>
                </p:cNvSpPr>
                <p:nvPr/>
              </p:nvSpPr>
              <p:spPr bwMode="auto">
                <a:xfrm>
                  <a:off x="4525" y="2415"/>
                  <a:ext cx="59" cy="45"/>
                </a:xfrm>
                <a:custGeom>
                  <a:avLst/>
                  <a:gdLst/>
                  <a:ahLst/>
                  <a:cxnLst>
                    <a:cxn ang="0">
                      <a:pos x="0" y="45"/>
                    </a:cxn>
                    <a:cxn ang="0">
                      <a:pos x="59" y="22"/>
                    </a:cxn>
                    <a:cxn ang="0">
                      <a:pos x="0" y="0"/>
                    </a:cxn>
                    <a:cxn ang="0">
                      <a:pos x="0" y="45"/>
                    </a:cxn>
                  </a:cxnLst>
                  <a:rect l="0" t="0" r="r" b="b"/>
                  <a:pathLst>
                    <a:path w="59" h="45">
                      <a:moveTo>
                        <a:pt x="0" y="45"/>
                      </a:moveTo>
                      <a:lnTo>
                        <a:pt x="59" y="22"/>
                      </a:lnTo>
                      <a:lnTo>
                        <a:pt x="0" y="0"/>
                      </a:lnTo>
                      <a:lnTo>
                        <a:pt x="0" y="4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4"/>
                <p:cNvSpPr>
                  <a:spLocks noEditPoints="1"/>
                </p:cNvSpPr>
                <p:nvPr/>
              </p:nvSpPr>
              <p:spPr bwMode="auto">
                <a:xfrm>
                  <a:off x="4522" y="2412"/>
                  <a:ext cx="65" cy="51"/>
                </a:xfrm>
                <a:custGeom>
                  <a:avLst/>
                  <a:gdLst/>
                  <a:ahLst/>
                  <a:cxnLst>
                    <a:cxn ang="0">
                      <a:pos x="200" y="1905"/>
                    </a:cxn>
                    <a:cxn ang="0">
                      <a:pos x="65" y="1812"/>
                    </a:cxn>
                    <a:cxn ang="0">
                      <a:pos x="2417" y="912"/>
                    </a:cxn>
                    <a:cxn ang="0">
                      <a:pos x="2417" y="1099"/>
                    </a:cxn>
                    <a:cxn ang="0">
                      <a:pos x="65" y="199"/>
                    </a:cxn>
                    <a:cxn ang="0">
                      <a:pos x="200" y="105"/>
                    </a:cxn>
                    <a:cxn ang="0">
                      <a:pos x="200" y="1905"/>
                    </a:cxn>
                    <a:cxn ang="0">
                      <a:pos x="0" y="105"/>
                    </a:cxn>
                    <a:cxn ang="0">
                      <a:pos x="44" y="23"/>
                    </a:cxn>
                    <a:cxn ang="0">
                      <a:pos x="136" y="12"/>
                    </a:cxn>
                    <a:cxn ang="0">
                      <a:pos x="2488" y="912"/>
                    </a:cxn>
                    <a:cxn ang="0">
                      <a:pos x="2552" y="1005"/>
                    </a:cxn>
                    <a:cxn ang="0">
                      <a:pos x="2488" y="1099"/>
                    </a:cxn>
                    <a:cxn ang="0">
                      <a:pos x="136" y="1999"/>
                    </a:cxn>
                    <a:cxn ang="0">
                      <a:pos x="44" y="1988"/>
                    </a:cxn>
                    <a:cxn ang="0">
                      <a:pos x="0" y="1905"/>
                    </a:cxn>
                    <a:cxn ang="0">
                      <a:pos x="0" y="105"/>
                    </a:cxn>
                  </a:cxnLst>
                  <a:rect l="0" t="0" r="r" b="b"/>
                  <a:pathLst>
                    <a:path w="2552" h="2011">
                      <a:moveTo>
                        <a:pt x="200" y="1905"/>
                      </a:moveTo>
                      <a:lnTo>
                        <a:pt x="65" y="1812"/>
                      </a:lnTo>
                      <a:lnTo>
                        <a:pt x="2417" y="912"/>
                      </a:lnTo>
                      <a:lnTo>
                        <a:pt x="2417" y="1099"/>
                      </a:lnTo>
                      <a:lnTo>
                        <a:pt x="65" y="199"/>
                      </a:lnTo>
                      <a:lnTo>
                        <a:pt x="200" y="105"/>
                      </a:lnTo>
                      <a:lnTo>
                        <a:pt x="200" y="1905"/>
                      </a:lnTo>
                      <a:close/>
                      <a:moveTo>
                        <a:pt x="0" y="105"/>
                      </a:moveTo>
                      <a:cubicBezTo>
                        <a:pt x="0" y="73"/>
                        <a:pt x="17" y="42"/>
                        <a:pt x="44" y="23"/>
                      </a:cubicBezTo>
                      <a:cubicBezTo>
                        <a:pt x="71" y="4"/>
                        <a:pt x="105" y="0"/>
                        <a:pt x="136" y="12"/>
                      </a:cubicBezTo>
                      <a:lnTo>
                        <a:pt x="2488" y="912"/>
                      </a:lnTo>
                      <a:cubicBezTo>
                        <a:pt x="2527" y="927"/>
                        <a:pt x="2552" y="964"/>
                        <a:pt x="2552" y="1005"/>
                      </a:cubicBezTo>
                      <a:cubicBezTo>
                        <a:pt x="2552" y="1047"/>
                        <a:pt x="2527" y="1084"/>
                        <a:pt x="2488" y="1099"/>
                      </a:cubicBezTo>
                      <a:lnTo>
                        <a:pt x="136" y="1999"/>
                      </a:lnTo>
                      <a:cubicBezTo>
                        <a:pt x="105" y="2011"/>
                        <a:pt x="71" y="2007"/>
                        <a:pt x="44" y="1988"/>
                      </a:cubicBezTo>
                      <a:cubicBezTo>
                        <a:pt x="17" y="1969"/>
                        <a:pt x="0" y="1938"/>
                        <a:pt x="0" y="1905"/>
                      </a:cubicBezTo>
                      <a:lnTo>
                        <a:pt x="0" y="10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5"/>
                <p:cNvSpPr>
                  <a:spLocks/>
                </p:cNvSpPr>
                <p:nvPr/>
              </p:nvSpPr>
              <p:spPr bwMode="auto">
                <a:xfrm>
                  <a:off x="4503" y="2414"/>
                  <a:ext cx="36" cy="47"/>
                </a:xfrm>
                <a:custGeom>
                  <a:avLst/>
                  <a:gdLst/>
                  <a:ahLst/>
                  <a:cxnLst>
                    <a:cxn ang="0">
                      <a:pos x="2800" y="1848"/>
                    </a:cxn>
                    <a:cxn ang="0">
                      <a:pos x="1400" y="0"/>
                    </a:cxn>
                    <a:cxn ang="0">
                      <a:pos x="1400" y="0"/>
                    </a:cxn>
                    <a:cxn ang="0">
                      <a:pos x="1400" y="0"/>
                    </a:cxn>
                    <a:cxn ang="0">
                      <a:pos x="0" y="1848"/>
                    </a:cxn>
                    <a:cxn ang="0">
                      <a:pos x="0" y="1848"/>
                    </a:cxn>
                    <a:cxn ang="0">
                      <a:pos x="1400" y="3696"/>
                    </a:cxn>
                    <a:cxn ang="0">
                      <a:pos x="1400" y="3696"/>
                    </a:cxn>
                    <a:cxn ang="0">
                      <a:pos x="1400" y="3696"/>
                    </a:cxn>
                    <a:cxn ang="0">
                      <a:pos x="2800" y="1848"/>
                    </a:cxn>
                  </a:cxnLst>
                  <a:rect l="0" t="0" r="r" b="b"/>
                  <a:pathLst>
                    <a:path w="2800" h="3696">
                      <a:moveTo>
                        <a:pt x="2800" y="1848"/>
                      </a:moveTo>
                      <a:cubicBezTo>
                        <a:pt x="2800" y="828"/>
                        <a:pt x="2174" y="0"/>
                        <a:pt x="1400" y="0"/>
                      </a:cubicBezTo>
                      <a:cubicBezTo>
                        <a:pt x="1400" y="0"/>
                        <a:pt x="1400" y="0"/>
                        <a:pt x="1400" y="0"/>
                      </a:cubicBezTo>
                      <a:lnTo>
                        <a:pt x="1400" y="0"/>
                      </a:lnTo>
                      <a:cubicBezTo>
                        <a:pt x="627" y="0"/>
                        <a:pt x="0" y="828"/>
                        <a:pt x="0" y="1848"/>
                      </a:cubicBezTo>
                      <a:lnTo>
                        <a:pt x="0" y="1848"/>
                      </a:lnTo>
                      <a:cubicBezTo>
                        <a:pt x="0" y="2869"/>
                        <a:pt x="627" y="3696"/>
                        <a:pt x="1400" y="3696"/>
                      </a:cubicBezTo>
                      <a:cubicBezTo>
                        <a:pt x="1400" y="3696"/>
                        <a:pt x="1400" y="3696"/>
                        <a:pt x="1400" y="3696"/>
                      </a:cubicBezTo>
                      <a:lnTo>
                        <a:pt x="1400" y="3696"/>
                      </a:lnTo>
                      <a:cubicBezTo>
                        <a:pt x="2174" y="3696"/>
                        <a:pt x="2800" y="2869"/>
                        <a:pt x="2800" y="184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6"/>
                <p:cNvSpPr>
                  <a:spLocks noEditPoints="1"/>
                </p:cNvSpPr>
                <p:nvPr/>
              </p:nvSpPr>
              <p:spPr bwMode="auto">
                <a:xfrm>
                  <a:off x="4501" y="2411"/>
                  <a:ext cx="40" cy="52"/>
                </a:xfrm>
                <a:custGeom>
                  <a:avLst/>
                  <a:gdLst/>
                  <a:ahLst/>
                  <a:cxnLst>
                    <a:cxn ang="0">
                      <a:pos x="35" y="23"/>
                    </a:cxn>
                    <a:cxn ang="0">
                      <a:pos x="34" y="19"/>
                    </a:cxn>
                    <a:cxn ang="0">
                      <a:pos x="31" y="13"/>
                    </a:cxn>
                    <a:cxn ang="0">
                      <a:pos x="29" y="9"/>
                    </a:cxn>
                    <a:cxn ang="0">
                      <a:pos x="26" y="7"/>
                    </a:cxn>
                    <a:cxn ang="0">
                      <a:pos x="24" y="6"/>
                    </a:cxn>
                    <a:cxn ang="0">
                      <a:pos x="21" y="5"/>
                    </a:cxn>
                    <a:cxn ang="0">
                      <a:pos x="18" y="6"/>
                    </a:cxn>
                    <a:cxn ang="0">
                      <a:pos x="15" y="7"/>
                    </a:cxn>
                    <a:cxn ang="0">
                      <a:pos x="12" y="8"/>
                    </a:cxn>
                    <a:cxn ang="0">
                      <a:pos x="10" y="11"/>
                    </a:cxn>
                    <a:cxn ang="0">
                      <a:pos x="7" y="16"/>
                    </a:cxn>
                    <a:cxn ang="0">
                      <a:pos x="5" y="21"/>
                    </a:cxn>
                    <a:cxn ang="0">
                      <a:pos x="5" y="25"/>
                    </a:cxn>
                    <a:cxn ang="0">
                      <a:pos x="5" y="30"/>
                    </a:cxn>
                    <a:cxn ang="0">
                      <a:pos x="6" y="34"/>
                    </a:cxn>
                    <a:cxn ang="0">
                      <a:pos x="8" y="40"/>
                    </a:cxn>
                    <a:cxn ang="0">
                      <a:pos x="11" y="43"/>
                    </a:cxn>
                    <a:cxn ang="0">
                      <a:pos x="14" y="45"/>
                    </a:cxn>
                    <a:cxn ang="0">
                      <a:pos x="16" y="47"/>
                    </a:cxn>
                    <a:cxn ang="0">
                      <a:pos x="19" y="47"/>
                    </a:cxn>
                    <a:cxn ang="0">
                      <a:pos x="22" y="47"/>
                    </a:cxn>
                    <a:cxn ang="0">
                      <a:pos x="25" y="46"/>
                    </a:cxn>
                    <a:cxn ang="0">
                      <a:pos x="28" y="44"/>
                    </a:cxn>
                    <a:cxn ang="0">
                      <a:pos x="30" y="42"/>
                    </a:cxn>
                    <a:cxn ang="0">
                      <a:pos x="33" y="36"/>
                    </a:cxn>
                    <a:cxn ang="0">
                      <a:pos x="35" y="32"/>
                    </a:cxn>
                    <a:cxn ang="0">
                      <a:pos x="35" y="27"/>
                    </a:cxn>
                    <a:cxn ang="0">
                      <a:pos x="40" y="30"/>
                    </a:cxn>
                    <a:cxn ang="0">
                      <a:pos x="39" y="35"/>
                    </a:cxn>
                    <a:cxn ang="0">
                      <a:pos x="36" y="43"/>
                    </a:cxn>
                    <a:cxn ang="0">
                      <a:pos x="32" y="47"/>
                    </a:cxn>
                    <a:cxn ang="0">
                      <a:pos x="29" y="50"/>
                    </a:cxn>
                    <a:cxn ang="0">
                      <a:pos x="25" y="52"/>
                    </a:cxn>
                    <a:cxn ang="0">
                      <a:pos x="21" y="52"/>
                    </a:cxn>
                    <a:cxn ang="0">
                      <a:pos x="17" y="52"/>
                    </a:cxn>
                    <a:cxn ang="0">
                      <a:pos x="13" y="51"/>
                    </a:cxn>
                    <a:cxn ang="0">
                      <a:pos x="9" y="48"/>
                    </a:cxn>
                    <a:cxn ang="0">
                      <a:pos x="6" y="45"/>
                    </a:cxn>
                    <a:cxn ang="0">
                      <a:pos x="2" y="38"/>
                    </a:cxn>
                    <a:cxn ang="0">
                      <a:pos x="0" y="33"/>
                    </a:cxn>
                    <a:cxn ang="0">
                      <a:pos x="0" y="28"/>
                    </a:cxn>
                    <a:cxn ang="0">
                      <a:pos x="0" y="22"/>
                    </a:cxn>
                    <a:cxn ang="0">
                      <a:pos x="1" y="18"/>
                    </a:cxn>
                    <a:cxn ang="0">
                      <a:pos x="4" y="10"/>
                    </a:cxn>
                    <a:cxn ang="0">
                      <a:pos x="8" y="6"/>
                    </a:cxn>
                    <a:cxn ang="0">
                      <a:pos x="11" y="3"/>
                    </a:cxn>
                    <a:cxn ang="0">
                      <a:pos x="15" y="1"/>
                    </a:cxn>
                    <a:cxn ang="0">
                      <a:pos x="19" y="0"/>
                    </a:cxn>
                    <a:cxn ang="0">
                      <a:pos x="23" y="1"/>
                    </a:cxn>
                    <a:cxn ang="0">
                      <a:pos x="27" y="2"/>
                    </a:cxn>
                    <a:cxn ang="0">
                      <a:pos x="31" y="4"/>
                    </a:cxn>
                    <a:cxn ang="0">
                      <a:pos x="34" y="7"/>
                    </a:cxn>
                    <a:cxn ang="0">
                      <a:pos x="38" y="14"/>
                    </a:cxn>
                    <a:cxn ang="0">
                      <a:pos x="40" y="20"/>
                    </a:cxn>
                    <a:cxn ang="0">
                      <a:pos x="40" y="25"/>
                    </a:cxn>
                  </a:cxnLst>
                  <a:rect l="0" t="0" r="r" b="b"/>
                  <a:pathLst>
                    <a:path w="40" h="52">
                      <a:moveTo>
                        <a:pt x="35" y="26"/>
                      </a:moveTo>
                      <a:lnTo>
                        <a:pt x="35" y="25"/>
                      </a:lnTo>
                      <a:lnTo>
                        <a:pt x="35" y="24"/>
                      </a:lnTo>
                      <a:lnTo>
                        <a:pt x="35" y="23"/>
                      </a:lnTo>
                      <a:lnTo>
                        <a:pt x="35" y="22"/>
                      </a:lnTo>
                      <a:lnTo>
                        <a:pt x="35" y="21"/>
                      </a:lnTo>
                      <a:lnTo>
                        <a:pt x="34" y="20"/>
                      </a:lnTo>
                      <a:lnTo>
                        <a:pt x="34" y="19"/>
                      </a:lnTo>
                      <a:lnTo>
                        <a:pt x="34" y="18"/>
                      </a:lnTo>
                      <a:lnTo>
                        <a:pt x="33" y="16"/>
                      </a:lnTo>
                      <a:lnTo>
                        <a:pt x="32" y="14"/>
                      </a:lnTo>
                      <a:lnTo>
                        <a:pt x="31" y="13"/>
                      </a:lnTo>
                      <a:lnTo>
                        <a:pt x="30" y="11"/>
                      </a:lnTo>
                      <a:lnTo>
                        <a:pt x="30" y="10"/>
                      </a:lnTo>
                      <a:lnTo>
                        <a:pt x="29" y="10"/>
                      </a:lnTo>
                      <a:lnTo>
                        <a:pt x="29" y="9"/>
                      </a:lnTo>
                      <a:lnTo>
                        <a:pt x="28" y="9"/>
                      </a:lnTo>
                      <a:lnTo>
                        <a:pt x="28" y="8"/>
                      </a:lnTo>
                      <a:lnTo>
                        <a:pt x="27" y="8"/>
                      </a:lnTo>
                      <a:lnTo>
                        <a:pt x="26" y="7"/>
                      </a:lnTo>
                      <a:lnTo>
                        <a:pt x="26" y="7"/>
                      </a:lnTo>
                      <a:lnTo>
                        <a:pt x="25" y="6"/>
                      </a:lnTo>
                      <a:lnTo>
                        <a:pt x="24" y="6"/>
                      </a:lnTo>
                      <a:lnTo>
                        <a:pt x="24" y="6"/>
                      </a:lnTo>
                      <a:lnTo>
                        <a:pt x="23" y="6"/>
                      </a:lnTo>
                      <a:lnTo>
                        <a:pt x="22" y="6"/>
                      </a:lnTo>
                      <a:lnTo>
                        <a:pt x="21" y="5"/>
                      </a:lnTo>
                      <a:lnTo>
                        <a:pt x="21" y="5"/>
                      </a:lnTo>
                      <a:lnTo>
                        <a:pt x="20" y="5"/>
                      </a:lnTo>
                      <a:lnTo>
                        <a:pt x="19" y="5"/>
                      </a:lnTo>
                      <a:lnTo>
                        <a:pt x="18" y="5"/>
                      </a:lnTo>
                      <a:lnTo>
                        <a:pt x="18" y="6"/>
                      </a:lnTo>
                      <a:lnTo>
                        <a:pt x="17" y="6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5" y="7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3" y="8"/>
                      </a:lnTo>
                      <a:lnTo>
                        <a:pt x="12" y="8"/>
                      </a:lnTo>
                      <a:lnTo>
                        <a:pt x="12" y="9"/>
                      </a:lnTo>
                      <a:lnTo>
                        <a:pt x="11" y="9"/>
                      </a:lnTo>
                      <a:lnTo>
                        <a:pt x="10" y="10"/>
                      </a:lnTo>
                      <a:lnTo>
                        <a:pt x="10" y="11"/>
                      </a:lnTo>
                      <a:lnTo>
                        <a:pt x="9" y="11"/>
                      </a:lnTo>
                      <a:lnTo>
                        <a:pt x="8" y="13"/>
                      </a:lnTo>
                      <a:lnTo>
                        <a:pt x="7" y="14"/>
                      </a:lnTo>
                      <a:lnTo>
                        <a:pt x="7" y="16"/>
                      </a:lnTo>
                      <a:lnTo>
                        <a:pt x="6" y="18"/>
                      </a:lnTo>
                      <a:lnTo>
                        <a:pt x="6" y="19"/>
                      </a:lnTo>
                      <a:lnTo>
                        <a:pt x="5" y="20"/>
                      </a:lnTo>
                      <a:lnTo>
                        <a:pt x="5" y="21"/>
                      </a:lnTo>
                      <a:lnTo>
                        <a:pt x="5" y="22"/>
                      </a:lnTo>
                      <a:lnTo>
                        <a:pt x="5" y="23"/>
                      </a:lnTo>
                      <a:lnTo>
                        <a:pt x="5" y="24"/>
                      </a:lnTo>
                      <a:lnTo>
                        <a:pt x="5" y="25"/>
                      </a:lnTo>
                      <a:lnTo>
                        <a:pt x="5" y="26"/>
                      </a:lnTo>
                      <a:lnTo>
                        <a:pt x="5" y="27"/>
                      </a:lnTo>
                      <a:lnTo>
                        <a:pt x="5" y="29"/>
                      </a:lnTo>
                      <a:lnTo>
                        <a:pt x="5" y="30"/>
                      </a:lnTo>
                      <a:lnTo>
                        <a:pt x="5" y="31"/>
                      </a:lnTo>
                      <a:lnTo>
                        <a:pt x="5" y="32"/>
                      </a:lnTo>
                      <a:lnTo>
                        <a:pt x="5" y="33"/>
                      </a:lnTo>
                      <a:lnTo>
                        <a:pt x="6" y="34"/>
                      </a:lnTo>
                      <a:lnTo>
                        <a:pt x="6" y="35"/>
                      </a:lnTo>
                      <a:lnTo>
                        <a:pt x="7" y="37"/>
                      </a:lnTo>
                      <a:lnTo>
                        <a:pt x="8" y="38"/>
                      </a:lnTo>
                      <a:lnTo>
                        <a:pt x="8" y="40"/>
                      </a:lnTo>
                      <a:lnTo>
                        <a:pt x="9" y="42"/>
                      </a:lnTo>
                      <a:lnTo>
                        <a:pt x="10" y="42"/>
                      </a:lnTo>
                      <a:lnTo>
                        <a:pt x="11" y="43"/>
                      </a:lnTo>
                      <a:lnTo>
                        <a:pt x="11" y="43"/>
                      </a:lnTo>
                      <a:lnTo>
                        <a:pt x="12" y="44"/>
                      </a:lnTo>
                      <a:lnTo>
                        <a:pt x="12" y="44"/>
                      </a:lnTo>
                      <a:lnTo>
                        <a:pt x="13" y="45"/>
                      </a:lnTo>
                      <a:lnTo>
                        <a:pt x="14" y="45"/>
                      </a:lnTo>
                      <a:lnTo>
                        <a:pt x="14" y="46"/>
                      </a:lnTo>
                      <a:lnTo>
                        <a:pt x="15" y="46"/>
                      </a:lnTo>
                      <a:lnTo>
                        <a:pt x="16" y="46"/>
                      </a:lnTo>
                      <a:lnTo>
                        <a:pt x="16" y="47"/>
                      </a:lnTo>
                      <a:lnTo>
                        <a:pt x="17" y="47"/>
                      </a:lnTo>
                      <a:lnTo>
                        <a:pt x="18" y="47"/>
                      </a:lnTo>
                      <a:lnTo>
                        <a:pt x="19" y="47"/>
                      </a:lnTo>
                      <a:lnTo>
                        <a:pt x="19" y="47"/>
                      </a:lnTo>
                      <a:lnTo>
                        <a:pt x="20" y="47"/>
                      </a:lnTo>
                      <a:lnTo>
                        <a:pt x="21" y="47"/>
                      </a:lnTo>
                      <a:lnTo>
                        <a:pt x="22" y="47"/>
                      </a:lnTo>
                      <a:lnTo>
                        <a:pt x="22" y="47"/>
                      </a:lnTo>
                      <a:lnTo>
                        <a:pt x="23" y="47"/>
                      </a:lnTo>
                      <a:lnTo>
                        <a:pt x="24" y="47"/>
                      </a:lnTo>
                      <a:lnTo>
                        <a:pt x="24" y="46"/>
                      </a:lnTo>
                      <a:lnTo>
                        <a:pt x="25" y="46"/>
                      </a:lnTo>
                      <a:lnTo>
                        <a:pt x="26" y="46"/>
                      </a:lnTo>
                      <a:lnTo>
                        <a:pt x="26" y="45"/>
                      </a:lnTo>
                      <a:lnTo>
                        <a:pt x="27" y="45"/>
                      </a:lnTo>
                      <a:lnTo>
                        <a:pt x="28" y="44"/>
                      </a:lnTo>
                      <a:lnTo>
                        <a:pt x="28" y="44"/>
                      </a:lnTo>
                      <a:lnTo>
                        <a:pt x="29" y="43"/>
                      </a:lnTo>
                      <a:lnTo>
                        <a:pt x="29" y="43"/>
                      </a:lnTo>
                      <a:lnTo>
                        <a:pt x="30" y="42"/>
                      </a:lnTo>
                      <a:lnTo>
                        <a:pt x="31" y="41"/>
                      </a:lnTo>
                      <a:lnTo>
                        <a:pt x="32" y="40"/>
                      </a:lnTo>
                      <a:lnTo>
                        <a:pt x="32" y="38"/>
                      </a:lnTo>
                      <a:lnTo>
                        <a:pt x="33" y="36"/>
                      </a:lnTo>
                      <a:lnTo>
                        <a:pt x="34" y="35"/>
                      </a:lnTo>
                      <a:lnTo>
                        <a:pt x="34" y="34"/>
                      </a:lnTo>
                      <a:lnTo>
                        <a:pt x="34" y="33"/>
                      </a:lnTo>
                      <a:lnTo>
                        <a:pt x="35" y="32"/>
                      </a:lnTo>
                      <a:lnTo>
                        <a:pt x="35" y="31"/>
                      </a:lnTo>
                      <a:lnTo>
                        <a:pt x="35" y="30"/>
                      </a:lnTo>
                      <a:lnTo>
                        <a:pt x="35" y="28"/>
                      </a:lnTo>
                      <a:lnTo>
                        <a:pt x="35" y="27"/>
                      </a:lnTo>
                      <a:lnTo>
                        <a:pt x="35" y="26"/>
                      </a:lnTo>
                      <a:close/>
                      <a:moveTo>
                        <a:pt x="40" y="28"/>
                      </a:moveTo>
                      <a:lnTo>
                        <a:pt x="40" y="29"/>
                      </a:lnTo>
                      <a:lnTo>
                        <a:pt x="40" y="30"/>
                      </a:lnTo>
                      <a:lnTo>
                        <a:pt x="40" y="31"/>
                      </a:lnTo>
                      <a:lnTo>
                        <a:pt x="40" y="33"/>
                      </a:lnTo>
                      <a:lnTo>
                        <a:pt x="39" y="34"/>
                      </a:lnTo>
                      <a:lnTo>
                        <a:pt x="39" y="35"/>
                      </a:lnTo>
                      <a:lnTo>
                        <a:pt x="39" y="36"/>
                      </a:lnTo>
                      <a:lnTo>
                        <a:pt x="38" y="39"/>
                      </a:lnTo>
                      <a:lnTo>
                        <a:pt x="37" y="41"/>
                      </a:lnTo>
                      <a:lnTo>
                        <a:pt x="36" y="43"/>
                      </a:lnTo>
                      <a:lnTo>
                        <a:pt x="35" y="45"/>
                      </a:lnTo>
                      <a:lnTo>
                        <a:pt x="34" y="45"/>
                      </a:lnTo>
                      <a:lnTo>
                        <a:pt x="33" y="46"/>
                      </a:lnTo>
                      <a:lnTo>
                        <a:pt x="32" y="47"/>
                      </a:lnTo>
                      <a:lnTo>
                        <a:pt x="32" y="48"/>
                      </a:lnTo>
                      <a:lnTo>
                        <a:pt x="31" y="48"/>
                      </a:lnTo>
                      <a:lnTo>
                        <a:pt x="30" y="49"/>
                      </a:lnTo>
                      <a:lnTo>
                        <a:pt x="29" y="50"/>
                      </a:lnTo>
                      <a:lnTo>
                        <a:pt x="28" y="50"/>
                      </a:lnTo>
                      <a:lnTo>
                        <a:pt x="27" y="51"/>
                      </a:lnTo>
                      <a:lnTo>
                        <a:pt x="26" y="51"/>
                      </a:lnTo>
                      <a:lnTo>
                        <a:pt x="25" y="52"/>
                      </a:lnTo>
                      <a:lnTo>
                        <a:pt x="24" y="52"/>
                      </a:lnTo>
                      <a:lnTo>
                        <a:pt x="23" y="52"/>
                      </a:lnTo>
                      <a:lnTo>
                        <a:pt x="22" y="52"/>
                      </a:lnTo>
                      <a:lnTo>
                        <a:pt x="21" y="52"/>
                      </a:lnTo>
                      <a:lnTo>
                        <a:pt x="20" y="52"/>
                      </a:lnTo>
                      <a:lnTo>
                        <a:pt x="19" y="52"/>
                      </a:lnTo>
                      <a:lnTo>
                        <a:pt x="18" y="52"/>
                      </a:lnTo>
                      <a:lnTo>
                        <a:pt x="17" y="52"/>
                      </a:lnTo>
                      <a:lnTo>
                        <a:pt x="16" y="52"/>
                      </a:lnTo>
                      <a:lnTo>
                        <a:pt x="15" y="51"/>
                      </a:lnTo>
                      <a:lnTo>
                        <a:pt x="14" y="51"/>
                      </a:lnTo>
                      <a:lnTo>
                        <a:pt x="13" y="51"/>
                      </a:lnTo>
                      <a:lnTo>
                        <a:pt x="12" y="50"/>
                      </a:lnTo>
                      <a:lnTo>
                        <a:pt x="11" y="50"/>
                      </a:lnTo>
                      <a:lnTo>
                        <a:pt x="10" y="49"/>
                      </a:lnTo>
                      <a:lnTo>
                        <a:pt x="9" y="48"/>
                      </a:lnTo>
                      <a:lnTo>
                        <a:pt x="8" y="48"/>
                      </a:lnTo>
                      <a:lnTo>
                        <a:pt x="7" y="47"/>
                      </a:lnTo>
                      <a:lnTo>
                        <a:pt x="7" y="46"/>
                      </a:lnTo>
                      <a:lnTo>
                        <a:pt x="6" y="45"/>
                      </a:lnTo>
                      <a:lnTo>
                        <a:pt x="5" y="44"/>
                      </a:lnTo>
                      <a:lnTo>
                        <a:pt x="4" y="43"/>
                      </a:lnTo>
                      <a:lnTo>
                        <a:pt x="3" y="41"/>
                      </a:lnTo>
                      <a:lnTo>
                        <a:pt x="2" y="38"/>
                      </a:lnTo>
                      <a:lnTo>
                        <a:pt x="1" y="36"/>
                      </a:lnTo>
                      <a:lnTo>
                        <a:pt x="1" y="35"/>
                      </a:lnTo>
                      <a:lnTo>
                        <a:pt x="0" y="34"/>
                      </a:lnTo>
                      <a:lnTo>
                        <a:pt x="0" y="33"/>
                      </a:lnTo>
                      <a:lnTo>
                        <a:pt x="0" y="31"/>
                      </a:lnTo>
                      <a:lnTo>
                        <a:pt x="0" y="30"/>
                      </a:lnTo>
                      <a:lnTo>
                        <a:pt x="0" y="29"/>
                      </a:lnTo>
                      <a:lnTo>
                        <a:pt x="0" y="28"/>
                      </a:lnTo>
                      <a:lnTo>
                        <a:pt x="0" y="26"/>
                      </a:lnTo>
                      <a:lnTo>
                        <a:pt x="0" y="25"/>
                      </a:lnTo>
                      <a:lnTo>
                        <a:pt x="0" y="24"/>
                      </a:lnTo>
                      <a:lnTo>
                        <a:pt x="0" y="22"/>
                      </a:lnTo>
                      <a:lnTo>
                        <a:pt x="0" y="21"/>
                      </a:lnTo>
                      <a:lnTo>
                        <a:pt x="0" y="20"/>
                      </a:lnTo>
                      <a:lnTo>
                        <a:pt x="1" y="19"/>
                      </a:lnTo>
                      <a:lnTo>
                        <a:pt x="1" y="18"/>
                      </a:lnTo>
                      <a:lnTo>
                        <a:pt x="1" y="16"/>
                      </a:lnTo>
                      <a:lnTo>
                        <a:pt x="2" y="14"/>
                      </a:lnTo>
                      <a:lnTo>
                        <a:pt x="3" y="12"/>
                      </a:lnTo>
                      <a:lnTo>
                        <a:pt x="4" y="10"/>
                      </a:lnTo>
                      <a:lnTo>
                        <a:pt x="5" y="8"/>
                      </a:lnTo>
                      <a:lnTo>
                        <a:pt x="6" y="7"/>
                      </a:lnTo>
                      <a:lnTo>
                        <a:pt x="7" y="6"/>
                      </a:lnTo>
                      <a:lnTo>
                        <a:pt x="8" y="6"/>
                      </a:lnTo>
                      <a:lnTo>
                        <a:pt x="8" y="5"/>
                      </a:lnTo>
                      <a:lnTo>
                        <a:pt x="9" y="4"/>
                      </a:lnTo>
                      <a:lnTo>
                        <a:pt x="10" y="4"/>
                      </a:lnTo>
                      <a:lnTo>
                        <a:pt x="11" y="3"/>
                      </a:lnTo>
                      <a:lnTo>
                        <a:pt x="12" y="2"/>
                      </a:lnTo>
                      <a:lnTo>
                        <a:pt x="13" y="2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7" y="1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2" y="0"/>
                      </a:lnTo>
                      <a:lnTo>
                        <a:pt x="23" y="1"/>
                      </a:lnTo>
                      <a:lnTo>
                        <a:pt x="24" y="1"/>
                      </a:lnTo>
                      <a:lnTo>
                        <a:pt x="25" y="1"/>
                      </a:lnTo>
                      <a:lnTo>
                        <a:pt x="26" y="2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9" y="3"/>
                      </a:lnTo>
                      <a:lnTo>
                        <a:pt x="30" y="4"/>
                      </a:lnTo>
                      <a:lnTo>
                        <a:pt x="31" y="4"/>
                      </a:lnTo>
                      <a:lnTo>
                        <a:pt x="32" y="5"/>
                      </a:lnTo>
                      <a:lnTo>
                        <a:pt x="32" y="6"/>
                      </a:lnTo>
                      <a:lnTo>
                        <a:pt x="33" y="6"/>
                      </a:lnTo>
                      <a:lnTo>
                        <a:pt x="34" y="7"/>
                      </a:lnTo>
                      <a:lnTo>
                        <a:pt x="35" y="8"/>
                      </a:lnTo>
                      <a:lnTo>
                        <a:pt x="36" y="10"/>
                      </a:lnTo>
                      <a:lnTo>
                        <a:pt x="37" y="12"/>
                      </a:lnTo>
                      <a:lnTo>
                        <a:pt x="38" y="14"/>
                      </a:lnTo>
                      <a:lnTo>
                        <a:pt x="39" y="16"/>
                      </a:lnTo>
                      <a:lnTo>
                        <a:pt x="39" y="18"/>
                      </a:lnTo>
                      <a:lnTo>
                        <a:pt x="39" y="19"/>
                      </a:lnTo>
                      <a:lnTo>
                        <a:pt x="40" y="20"/>
                      </a:lnTo>
                      <a:lnTo>
                        <a:pt x="40" y="21"/>
                      </a:lnTo>
                      <a:lnTo>
                        <a:pt x="40" y="22"/>
                      </a:lnTo>
                      <a:lnTo>
                        <a:pt x="40" y="24"/>
                      </a:lnTo>
                      <a:lnTo>
                        <a:pt x="40" y="25"/>
                      </a:lnTo>
                      <a:lnTo>
                        <a:pt x="40" y="26"/>
                      </a:lnTo>
                      <a:lnTo>
                        <a:pt x="40" y="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87" name="Group 511"/>
            <p:cNvGrpSpPr/>
            <p:nvPr/>
          </p:nvGrpSpPr>
          <p:grpSpPr>
            <a:xfrm>
              <a:off x="5867400" y="5105400"/>
              <a:ext cx="408600" cy="304800"/>
              <a:chOff x="6906600" y="3200400"/>
              <a:chExt cx="408600" cy="304800"/>
            </a:xfrm>
          </p:grpSpPr>
          <p:grpSp>
            <p:nvGrpSpPr>
              <p:cNvPr id="130" name="Group 137"/>
              <p:cNvGrpSpPr/>
              <p:nvPr/>
            </p:nvGrpSpPr>
            <p:grpSpPr>
              <a:xfrm>
                <a:off x="6955941" y="3261360"/>
                <a:ext cx="328779" cy="238174"/>
                <a:chOff x="7086600" y="3337434"/>
                <a:chExt cx="1066800" cy="824992"/>
              </a:xfrm>
            </p:grpSpPr>
            <p:sp>
              <p:nvSpPr>
                <p:cNvPr id="143" name="AutoShape 20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7086600" y="3337434"/>
                  <a:ext cx="1066800" cy="8249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4" name="Rectangle 22"/>
                <p:cNvSpPr>
                  <a:spLocks noChangeArrowheads="1"/>
                </p:cNvSpPr>
                <p:nvPr/>
              </p:nvSpPr>
              <p:spPr bwMode="auto">
                <a:xfrm>
                  <a:off x="7560733" y="3342175"/>
                  <a:ext cx="23707" cy="113792"/>
                </a:xfrm>
                <a:prstGeom prst="rect">
                  <a:avLst/>
                </a:pr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5" name="Rectangle 23"/>
                <p:cNvSpPr>
                  <a:spLocks noChangeArrowheads="1"/>
                </p:cNvSpPr>
                <p:nvPr/>
              </p:nvSpPr>
              <p:spPr bwMode="auto">
                <a:xfrm>
                  <a:off x="7641336" y="3342175"/>
                  <a:ext cx="23707" cy="113792"/>
                </a:xfrm>
                <a:prstGeom prst="rect">
                  <a:avLst/>
                </a:pr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6" name="Rectangle 24"/>
                <p:cNvSpPr>
                  <a:spLocks noChangeArrowheads="1"/>
                </p:cNvSpPr>
                <p:nvPr/>
              </p:nvSpPr>
              <p:spPr bwMode="auto">
                <a:xfrm>
                  <a:off x="7100824" y="3460709"/>
                  <a:ext cx="1024128" cy="68275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7" name="Freeform 25"/>
                <p:cNvSpPr>
                  <a:spLocks noEditPoints="1"/>
                </p:cNvSpPr>
                <p:nvPr/>
              </p:nvSpPr>
              <p:spPr bwMode="auto">
                <a:xfrm>
                  <a:off x="7091341" y="3446485"/>
                  <a:ext cx="1043093" cy="70645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20" y="0"/>
                    </a:cxn>
                    <a:cxn ang="0">
                      <a:pos x="220" y="149"/>
                    </a:cxn>
                    <a:cxn ang="0">
                      <a:pos x="0" y="149"/>
                    </a:cxn>
                    <a:cxn ang="0">
                      <a:pos x="0" y="0"/>
                    </a:cxn>
                    <a:cxn ang="0">
                      <a:pos x="5" y="147"/>
                    </a:cxn>
                    <a:cxn ang="0">
                      <a:pos x="2" y="144"/>
                    </a:cxn>
                    <a:cxn ang="0">
                      <a:pos x="218" y="144"/>
                    </a:cxn>
                    <a:cxn ang="0">
                      <a:pos x="215" y="147"/>
                    </a:cxn>
                    <a:cxn ang="0">
                      <a:pos x="215" y="3"/>
                    </a:cxn>
                    <a:cxn ang="0">
                      <a:pos x="218" y="6"/>
                    </a:cxn>
                    <a:cxn ang="0">
                      <a:pos x="2" y="6"/>
                    </a:cxn>
                    <a:cxn ang="0">
                      <a:pos x="5" y="3"/>
                    </a:cxn>
                    <a:cxn ang="0">
                      <a:pos x="5" y="147"/>
                    </a:cxn>
                  </a:cxnLst>
                  <a:rect l="0" t="0" r="r" b="b"/>
                  <a:pathLst>
                    <a:path w="220" h="149">
                      <a:moveTo>
                        <a:pt x="0" y="0"/>
                      </a:moveTo>
                      <a:lnTo>
                        <a:pt x="220" y="0"/>
                      </a:lnTo>
                      <a:lnTo>
                        <a:pt x="220" y="149"/>
                      </a:lnTo>
                      <a:lnTo>
                        <a:pt x="0" y="149"/>
                      </a:lnTo>
                      <a:lnTo>
                        <a:pt x="0" y="0"/>
                      </a:lnTo>
                      <a:close/>
                      <a:moveTo>
                        <a:pt x="5" y="147"/>
                      </a:moveTo>
                      <a:lnTo>
                        <a:pt x="2" y="144"/>
                      </a:lnTo>
                      <a:lnTo>
                        <a:pt x="218" y="144"/>
                      </a:lnTo>
                      <a:lnTo>
                        <a:pt x="215" y="147"/>
                      </a:lnTo>
                      <a:lnTo>
                        <a:pt x="215" y="3"/>
                      </a:lnTo>
                      <a:lnTo>
                        <a:pt x="218" y="6"/>
                      </a:lnTo>
                      <a:lnTo>
                        <a:pt x="2" y="6"/>
                      </a:lnTo>
                      <a:lnTo>
                        <a:pt x="5" y="3"/>
                      </a:lnTo>
                      <a:lnTo>
                        <a:pt x="5" y="14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26"/>
                <p:cNvSpPr>
                  <a:spLocks/>
                </p:cNvSpPr>
                <p:nvPr/>
              </p:nvSpPr>
              <p:spPr bwMode="auto">
                <a:xfrm>
                  <a:off x="7110307" y="3465450"/>
                  <a:ext cx="1019387" cy="6685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41"/>
                    </a:cxn>
                    <a:cxn ang="0">
                      <a:pos x="215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15" h="141">
                      <a:moveTo>
                        <a:pt x="0" y="0"/>
                      </a:moveTo>
                      <a:lnTo>
                        <a:pt x="0" y="141"/>
                      </a:lnTo>
                      <a:lnTo>
                        <a:pt x="21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27"/>
                <p:cNvSpPr>
                  <a:spLocks noEditPoints="1"/>
                </p:cNvSpPr>
                <p:nvPr/>
              </p:nvSpPr>
              <p:spPr bwMode="auto">
                <a:xfrm>
                  <a:off x="7105565" y="3460709"/>
                  <a:ext cx="1038352" cy="682752"/>
                </a:xfrm>
                <a:custGeom>
                  <a:avLst/>
                  <a:gdLst/>
                  <a:ahLst/>
                  <a:cxnLst>
                    <a:cxn ang="0">
                      <a:pos x="1" y="2"/>
                    </a:cxn>
                    <a:cxn ang="0">
                      <a:pos x="2" y="1"/>
                    </a:cxn>
                    <a:cxn ang="0">
                      <a:pos x="2" y="142"/>
                    </a:cxn>
                    <a:cxn ang="0">
                      <a:pos x="0" y="141"/>
                    </a:cxn>
                    <a:cxn ang="0">
                      <a:pos x="215" y="0"/>
                    </a:cxn>
                    <a:cxn ang="0">
                      <a:pos x="216" y="2"/>
                    </a:cxn>
                    <a:cxn ang="0">
                      <a:pos x="1" y="2"/>
                    </a:cxn>
                    <a:cxn ang="0">
                      <a:pos x="219" y="0"/>
                    </a:cxn>
                    <a:cxn ang="0">
                      <a:pos x="0" y="144"/>
                    </a:cxn>
                    <a:cxn ang="0">
                      <a:pos x="0" y="0"/>
                    </a:cxn>
                    <a:cxn ang="0">
                      <a:pos x="219" y="0"/>
                    </a:cxn>
                  </a:cxnLst>
                  <a:rect l="0" t="0" r="r" b="b"/>
                  <a:pathLst>
                    <a:path w="219" h="144">
                      <a:moveTo>
                        <a:pt x="1" y="2"/>
                      </a:moveTo>
                      <a:lnTo>
                        <a:pt x="2" y="1"/>
                      </a:lnTo>
                      <a:lnTo>
                        <a:pt x="2" y="142"/>
                      </a:lnTo>
                      <a:lnTo>
                        <a:pt x="0" y="141"/>
                      </a:lnTo>
                      <a:lnTo>
                        <a:pt x="215" y="0"/>
                      </a:lnTo>
                      <a:lnTo>
                        <a:pt x="216" y="2"/>
                      </a:lnTo>
                      <a:lnTo>
                        <a:pt x="1" y="2"/>
                      </a:lnTo>
                      <a:close/>
                      <a:moveTo>
                        <a:pt x="219" y="0"/>
                      </a:moveTo>
                      <a:lnTo>
                        <a:pt x="0" y="144"/>
                      </a:lnTo>
                      <a:lnTo>
                        <a:pt x="0" y="0"/>
                      </a:lnTo>
                      <a:lnTo>
                        <a:pt x="21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1" name="Group 34"/>
              <p:cNvGrpSpPr>
                <a:grpSpLocks noChangeAspect="1"/>
              </p:cNvGrpSpPr>
              <p:nvPr/>
            </p:nvGrpSpPr>
            <p:grpSpPr bwMode="auto">
              <a:xfrm>
                <a:off x="6906600" y="3200400"/>
                <a:ext cx="408600" cy="304800"/>
                <a:chOff x="4464" y="2304"/>
                <a:chExt cx="227" cy="187"/>
              </a:xfrm>
            </p:grpSpPr>
            <p:sp>
              <p:nvSpPr>
                <p:cNvPr id="132" name="AutoShape 33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4464" y="2304"/>
                  <a:ext cx="227" cy="1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3" name="Freeform 37"/>
                <p:cNvSpPr>
                  <a:spLocks/>
                </p:cNvSpPr>
                <p:nvPr/>
              </p:nvSpPr>
              <p:spPr bwMode="auto">
                <a:xfrm>
                  <a:off x="4515" y="2372"/>
                  <a:ext cx="132" cy="55"/>
                </a:xfrm>
                <a:custGeom>
                  <a:avLst/>
                  <a:gdLst/>
                  <a:ahLst/>
                  <a:cxnLst>
                    <a:cxn ang="0">
                      <a:pos x="132" y="0"/>
                    </a:cxn>
                    <a:cxn ang="0">
                      <a:pos x="66" y="55"/>
                    </a:cxn>
                    <a:cxn ang="0">
                      <a:pos x="65" y="54"/>
                    </a:cxn>
                    <a:cxn ang="0">
                      <a:pos x="63" y="53"/>
                    </a:cxn>
                    <a:cxn ang="0">
                      <a:pos x="62" y="52"/>
                    </a:cxn>
                    <a:cxn ang="0">
                      <a:pos x="60" y="51"/>
                    </a:cxn>
                    <a:cxn ang="0">
                      <a:pos x="56" y="48"/>
                    </a:cxn>
                    <a:cxn ang="0">
                      <a:pos x="52" y="44"/>
                    </a:cxn>
                    <a:cxn ang="0">
                      <a:pos x="47" y="41"/>
                    </a:cxn>
                    <a:cxn ang="0">
                      <a:pos x="42" y="37"/>
                    </a:cxn>
                    <a:cxn ang="0">
                      <a:pos x="37" y="33"/>
                    </a:cxn>
                    <a:cxn ang="0">
                      <a:pos x="32" y="28"/>
                    </a:cxn>
                    <a:cxn ang="0">
                      <a:pos x="27" y="24"/>
                    </a:cxn>
                    <a:cxn ang="0">
                      <a:pos x="22" y="20"/>
                    </a:cxn>
                    <a:cxn ang="0">
                      <a:pos x="16" y="16"/>
                    </a:cxn>
                    <a:cxn ang="0">
                      <a:pos x="12" y="12"/>
                    </a:cxn>
                    <a:cxn ang="0">
                      <a:pos x="8" y="9"/>
                    </a:cxn>
                    <a:cxn ang="0">
                      <a:pos x="5" y="6"/>
                    </a:cxn>
                    <a:cxn ang="0">
                      <a:pos x="3" y="4"/>
                    </a:cxn>
                    <a:cxn ang="0">
                      <a:pos x="1" y="3"/>
                    </a:cxn>
                    <a:cxn ang="0">
                      <a:pos x="1" y="2"/>
                    </a:cxn>
                    <a:cxn ang="0">
                      <a:pos x="0" y="1"/>
                    </a:cxn>
                    <a:cxn ang="0">
                      <a:pos x="65" y="31"/>
                    </a:cxn>
                    <a:cxn ang="0">
                      <a:pos x="132" y="0"/>
                    </a:cxn>
                  </a:cxnLst>
                  <a:rect l="0" t="0" r="r" b="b"/>
                  <a:pathLst>
                    <a:path w="132" h="55">
                      <a:moveTo>
                        <a:pt x="132" y="0"/>
                      </a:moveTo>
                      <a:lnTo>
                        <a:pt x="66" y="55"/>
                      </a:lnTo>
                      <a:lnTo>
                        <a:pt x="65" y="54"/>
                      </a:lnTo>
                      <a:lnTo>
                        <a:pt x="63" y="53"/>
                      </a:lnTo>
                      <a:lnTo>
                        <a:pt x="62" y="52"/>
                      </a:lnTo>
                      <a:lnTo>
                        <a:pt x="60" y="51"/>
                      </a:lnTo>
                      <a:lnTo>
                        <a:pt x="56" y="48"/>
                      </a:lnTo>
                      <a:lnTo>
                        <a:pt x="52" y="44"/>
                      </a:lnTo>
                      <a:lnTo>
                        <a:pt x="47" y="41"/>
                      </a:lnTo>
                      <a:lnTo>
                        <a:pt x="42" y="37"/>
                      </a:lnTo>
                      <a:lnTo>
                        <a:pt x="37" y="33"/>
                      </a:lnTo>
                      <a:lnTo>
                        <a:pt x="32" y="28"/>
                      </a:lnTo>
                      <a:lnTo>
                        <a:pt x="27" y="24"/>
                      </a:lnTo>
                      <a:lnTo>
                        <a:pt x="22" y="20"/>
                      </a:lnTo>
                      <a:lnTo>
                        <a:pt x="16" y="16"/>
                      </a:lnTo>
                      <a:lnTo>
                        <a:pt x="12" y="12"/>
                      </a:lnTo>
                      <a:lnTo>
                        <a:pt x="8" y="9"/>
                      </a:lnTo>
                      <a:lnTo>
                        <a:pt x="5" y="6"/>
                      </a:lnTo>
                      <a:lnTo>
                        <a:pt x="3" y="4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65" y="31"/>
                      </a:lnTo>
                      <a:lnTo>
                        <a:pt x="13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4" name="Freeform 38"/>
                <p:cNvSpPr>
                  <a:spLocks noEditPoints="1"/>
                </p:cNvSpPr>
                <p:nvPr/>
              </p:nvSpPr>
              <p:spPr bwMode="auto">
                <a:xfrm>
                  <a:off x="4512" y="2369"/>
                  <a:ext cx="138" cy="61"/>
                </a:xfrm>
                <a:custGeom>
                  <a:avLst/>
                  <a:gdLst/>
                  <a:ahLst/>
                  <a:cxnLst>
                    <a:cxn ang="0">
                      <a:pos x="5397" y="58"/>
                    </a:cxn>
                    <a:cxn ang="0">
                      <a:pos x="2796" y="2360"/>
                    </a:cxn>
                    <a:cxn ang="0">
                      <a:pos x="2634" y="2345"/>
                    </a:cxn>
                    <a:cxn ang="0">
                      <a:pos x="2551" y="2280"/>
                    </a:cxn>
                    <a:cxn ang="0">
                      <a:pos x="2517" y="2237"/>
                    </a:cxn>
                    <a:cxn ang="0">
                      <a:pos x="2271" y="2082"/>
                    </a:cxn>
                    <a:cxn ang="0">
                      <a:pos x="2089" y="1911"/>
                    </a:cxn>
                    <a:cxn ang="0">
                      <a:pos x="1719" y="1634"/>
                    </a:cxn>
                    <a:cxn ang="0">
                      <a:pos x="1320" y="1290"/>
                    </a:cxn>
                    <a:cxn ang="0">
                      <a:pos x="1123" y="1151"/>
                    </a:cxn>
                    <a:cxn ang="0">
                      <a:pos x="719" y="840"/>
                    </a:cxn>
                    <a:cxn ang="0">
                      <a:pos x="539" y="669"/>
                    </a:cxn>
                    <a:cxn ang="0">
                      <a:pos x="243" y="417"/>
                    </a:cxn>
                    <a:cxn ang="0">
                      <a:pos x="199" y="369"/>
                    </a:cxn>
                    <a:cxn ang="0">
                      <a:pos x="94" y="287"/>
                    </a:cxn>
                    <a:cxn ang="0">
                      <a:pos x="95" y="275"/>
                    </a:cxn>
                    <a:cxn ang="0">
                      <a:pos x="25" y="116"/>
                    </a:cxn>
                    <a:cxn ang="0">
                      <a:pos x="2747" y="1234"/>
                    </a:cxn>
                    <a:cxn ang="0">
                      <a:pos x="5270" y="21"/>
                    </a:cxn>
                    <a:cxn ang="0">
                      <a:pos x="2665" y="1417"/>
                    </a:cxn>
                    <a:cxn ang="0">
                      <a:pos x="169" y="83"/>
                    </a:cxn>
                    <a:cxn ang="0">
                      <a:pos x="236" y="138"/>
                    </a:cxn>
                    <a:cxn ang="0">
                      <a:pos x="234" y="151"/>
                    </a:cxn>
                    <a:cxn ang="0">
                      <a:pos x="328" y="217"/>
                    </a:cxn>
                    <a:cxn ang="0">
                      <a:pos x="529" y="399"/>
                    </a:cxn>
                    <a:cxn ang="0">
                      <a:pos x="846" y="687"/>
                    </a:cxn>
                    <a:cxn ang="0">
                      <a:pos x="1049" y="830"/>
                    </a:cxn>
                    <a:cxn ang="0">
                      <a:pos x="1448" y="1136"/>
                    </a:cxn>
                    <a:cxn ang="0">
                      <a:pos x="1646" y="1327"/>
                    </a:cxn>
                    <a:cxn ang="0">
                      <a:pos x="2047" y="1636"/>
                    </a:cxn>
                    <a:cxn ang="0">
                      <a:pos x="2397" y="1928"/>
                    </a:cxn>
                    <a:cxn ang="0">
                      <a:pos x="2530" y="2019"/>
                    </a:cxn>
                    <a:cxn ang="0">
                      <a:pos x="2635" y="2079"/>
                    </a:cxn>
                    <a:cxn ang="0">
                      <a:pos x="2744" y="2179"/>
                    </a:cxn>
                    <a:cxn ang="0">
                      <a:pos x="2778" y="2195"/>
                    </a:cxn>
                    <a:cxn ang="0">
                      <a:pos x="5248" y="35"/>
                    </a:cxn>
                    <a:cxn ang="0">
                      <a:pos x="2748" y="1416"/>
                    </a:cxn>
                  </a:cxnLst>
                  <a:rect l="0" t="0" r="r" b="b"/>
                  <a:pathLst>
                    <a:path w="5424" h="2391">
                      <a:moveTo>
                        <a:pt x="5270" y="21"/>
                      </a:moveTo>
                      <a:cubicBezTo>
                        <a:pt x="5316" y="0"/>
                        <a:pt x="5370" y="15"/>
                        <a:pt x="5397" y="58"/>
                      </a:cubicBezTo>
                      <a:cubicBezTo>
                        <a:pt x="5424" y="100"/>
                        <a:pt x="5415" y="156"/>
                        <a:pt x="5377" y="188"/>
                      </a:cubicBezTo>
                      <a:lnTo>
                        <a:pt x="2796" y="2360"/>
                      </a:lnTo>
                      <a:cubicBezTo>
                        <a:pt x="2765" y="2386"/>
                        <a:pt x="2722" y="2391"/>
                        <a:pt x="2686" y="2372"/>
                      </a:cubicBezTo>
                      <a:lnTo>
                        <a:pt x="2634" y="2345"/>
                      </a:lnTo>
                      <a:cubicBezTo>
                        <a:pt x="2628" y="2342"/>
                        <a:pt x="2622" y="2338"/>
                        <a:pt x="2616" y="2334"/>
                      </a:cubicBezTo>
                      <a:lnTo>
                        <a:pt x="2551" y="2280"/>
                      </a:lnTo>
                      <a:lnTo>
                        <a:pt x="2491" y="2218"/>
                      </a:lnTo>
                      <a:lnTo>
                        <a:pt x="2517" y="2237"/>
                      </a:lnTo>
                      <a:lnTo>
                        <a:pt x="2438" y="2197"/>
                      </a:lnTo>
                      <a:lnTo>
                        <a:pt x="2271" y="2082"/>
                      </a:lnTo>
                      <a:cubicBezTo>
                        <a:pt x="2267" y="2079"/>
                        <a:pt x="2263" y="2076"/>
                        <a:pt x="2259" y="2072"/>
                      </a:cubicBezTo>
                      <a:lnTo>
                        <a:pt x="2089" y="1911"/>
                      </a:lnTo>
                      <a:lnTo>
                        <a:pt x="1931" y="1798"/>
                      </a:lnTo>
                      <a:lnTo>
                        <a:pt x="1719" y="1634"/>
                      </a:lnTo>
                      <a:lnTo>
                        <a:pt x="1525" y="1486"/>
                      </a:lnTo>
                      <a:lnTo>
                        <a:pt x="1320" y="1290"/>
                      </a:lnTo>
                      <a:lnTo>
                        <a:pt x="1332" y="1299"/>
                      </a:lnTo>
                      <a:lnTo>
                        <a:pt x="1123" y="1151"/>
                      </a:lnTo>
                      <a:lnTo>
                        <a:pt x="922" y="984"/>
                      </a:lnTo>
                      <a:lnTo>
                        <a:pt x="719" y="840"/>
                      </a:lnTo>
                      <a:cubicBezTo>
                        <a:pt x="715" y="838"/>
                        <a:pt x="712" y="835"/>
                        <a:pt x="708" y="831"/>
                      </a:cubicBezTo>
                      <a:lnTo>
                        <a:pt x="539" y="669"/>
                      </a:lnTo>
                      <a:lnTo>
                        <a:pt x="400" y="552"/>
                      </a:lnTo>
                      <a:lnTo>
                        <a:pt x="243" y="417"/>
                      </a:lnTo>
                      <a:lnTo>
                        <a:pt x="184" y="356"/>
                      </a:lnTo>
                      <a:lnTo>
                        <a:pt x="199" y="369"/>
                      </a:lnTo>
                      <a:lnTo>
                        <a:pt x="121" y="315"/>
                      </a:lnTo>
                      <a:cubicBezTo>
                        <a:pt x="110" y="308"/>
                        <a:pt x="101" y="298"/>
                        <a:pt x="94" y="287"/>
                      </a:cubicBezTo>
                      <a:lnTo>
                        <a:pt x="67" y="247"/>
                      </a:lnTo>
                      <a:lnTo>
                        <a:pt x="95" y="275"/>
                      </a:lnTo>
                      <a:lnTo>
                        <a:pt x="56" y="248"/>
                      </a:lnTo>
                      <a:cubicBezTo>
                        <a:pt x="13" y="218"/>
                        <a:pt x="0" y="161"/>
                        <a:pt x="25" y="116"/>
                      </a:cubicBezTo>
                      <a:cubicBezTo>
                        <a:pt x="51" y="71"/>
                        <a:pt x="106" y="53"/>
                        <a:pt x="153" y="74"/>
                      </a:cubicBezTo>
                      <a:lnTo>
                        <a:pt x="2747" y="1234"/>
                      </a:lnTo>
                      <a:lnTo>
                        <a:pt x="2664" y="1235"/>
                      </a:lnTo>
                      <a:lnTo>
                        <a:pt x="5270" y="21"/>
                      </a:lnTo>
                      <a:close/>
                      <a:moveTo>
                        <a:pt x="2748" y="1416"/>
                      </a:moveTo>
                      <a:cubicBezTo>
                        <a:pt x="2722" y="1429"/>
                        <a:pt x="2692" y="1429"/>
                        <a:pt x="2665" y="1417"/>
                      </a:cubicBezTo>
                      <a:lnTo>
                        <a:pt x="72" y="257"/>
                      </a:lnTo>
                      <a:lnTo>
                        <a:pt x="169" y="83"/>
                      </a:lnTo>
                      <a:lnTo>
                        <a:pt x="208" y="110"/>
                      </a:lnTo>
                      <a:cubicBezTo>
                        <a:pt x="219" y="118"/>
                        <a:pt x="228" y="127"/>
                        <a:pt x="236" y="138"/>
                      </a:cubicBezTo>
                      <a:lnTo>
                        <a:pt x="262" y="179"/>
                      </a:lnTo>
                      <a:lnTo>
                        <a:pt x="234" y="151"/>
                      </a:lnTo>
                      <a:lnTo>
                        <a:pt x="313" y="205"/>
                      </a:lnTo>
                      <a:cubicBezTo>
                        <a:pt x="318" y="208"/>
                        <a:pt x="323" y="213"/>
                        <a:pt x="328" y="217"/>
                      </a:cubicBezTo>
                      <a:lnTo>
                        <a:pt x="373" y="265"/>
                      </a:lnTo>
                      <a:lnTo>
                        <a:pt x="529" y="399"/>
                      </a:lnTo>
                      <a:lnTo>
                        <a:pt x="677" y="525"/>
                      </a:lnTo>
                      <a:lnTo>
                        <a:pt x="846" y="687"/>
                      </a:lnTo>
                      <a:lnTo>
                        <a:pt x="835" y="678"/>
                      </a:lnTo>
                      <a:lnTo>
                        <a:pt x="1049" y="830"/>
                      </a:lnTo>
                      <a:lnTo>
                        <a:pt x="1239" y="988"/>
                      </a:lnTo>
                      <a:lnTo>
                        <a:pt x="1448" y="1136"/>
                      </a:lnTo>
                      <a:cubicBezTo>
                        <a:pt x="1452" y="1139"/>
                        <a:pt x="1456" y="1142"/>
                        <a:pt x="1459" y="1146"/>
                      </a:cubicBezTo>
                      <a:lnTo>
                        <a:pt x="1646" y="1327"/>
                      </a:lnTo>
                      <a:lnTo>
                        <a:pt x="1842" y="1476"/>
                      </a:lnTo>
                      <a:lnTo>
                        <a:pt x="2047" y="1636"/>
                      </a:lnTo>
                      <a:lnTo>
                        <a:pt x="2228" y="1766"/>
                      </a:lnTo>
                      <a:lnTo>
                        <a:pt x="2397" y="1928"/>
                      </a:lnTo>
                      <a:lnTo>
                        <a:pt x="2385" y="1918"/>
                      </a:lnTo>
                      <a:lnTo>
                        <a:pt x="2530" y="2019"/>
                      </a:lnTo>
                      <a:lnTo>
                        <a:pt x="2609" y="2060"/>
                      </a:lnTo>
                      <a:cubicBezTo>
                        <a:pt x="2618" y="2065"/>
                        <a:pt x="2627" y="2071"/>
                        <a:pt x="2635" y="2079"/>
                      </a:cubicBezTo>
                      <a:lnTo>
                        <a:pt x="2678" y="2126"/>
                      </a:lnTo>
                      <a:lnTo>
                        <a:pt x="2744" y="2179"/>
                      </a:lnTo>
                      <a:lnTo>
                        <a:pt x="2726" y="2168"/>
                      </a:lnTo>
                      <a:lnTo>
                        <a:pt x="2778" y="2195"/>
                      </a:lnTo>
                      <a:lnTo>
                        <a:pt x="2668" y="2207"/>
                      </a:lnTo>
                      <a:lnTo>
                        <a:pt x="5248" y="35"/>
                      </a:lnTo>
                      <a:lnTo>
                        <a:pt x="5355" y="202"/>
                      </a:lnTo>
                      <a:lnTo>
                        <a:pt x="2748" y="14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5" name="Freeform 39"/>
                <p:cNvSpPr>
                  <a:spLocks/>
                </p:cNvSpPr>
                <p:nvPr/>
              </p:nvSpPr>
              <p:spPr bwMode="auto">
                <a:xfrm>
                  <a:off x="4578" y="2415"/>
                  <a:ext cx="60" cy="45"/>
                </a:xfrm>
                <a:custGeom>
                  <a:avLst/>
                  <a:gdLst/>
                  <a:ahLst/>
                  <a:cxnLst>
                    <a:cxn ang="0">
                      <a:pos x="60" y="45"/>
                    </a:cxn>
                    <a:cxn ang="0">
                      <a:pos x="0" y="22"/>
                    </a:cxn>
                    <a:cxn ang="0">
                      <a:pos x="60" y="0"/>
                    </a:cxn>
                    <a:cxn ang="0">
                      <a:pos x="60" y="45"/>
                    </a:cxn>
                  </a:cxnLst>
                  <a:rect l="0" t="0" r="r" b="b"/>
                  <a:pathLst>
                    <a:path w="60" h="45">
                      <a:moveTo>
                        <a:pt x="60" y="45"/>
                      </a:moveTo>
                      <a:lnTo>
                        <a:pt x="0" y="22"/>
                      </a:lnTo>
                      <a:lnTo>
                        <a:pt x="60" y="0"/>
                      </a:lnTo>
                      <a:lnTo>
                        <a:pt x="60" y="4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6" name="Freeform 40"/>
                <p:cNvSpPr>
                  <a:spLocks noEditPoints="1"/>
                </p:cNvSpPr>
                <p:nvPr/>
              </p:nvSpPr>
              <p:spPr bwMode="auto">
                <a:xfrm>
                  <a:off x="4576" y="2412"/>
                  <a:ext cx="65" cy="51"/>
                </a:xfrm>
                <a:custGeom>
                  <a:avLst/>
                  <a:gdLst/>
                  <a:ahLst/>
                  <a:cxnLst>
                    <a:cxn ang="0">
                      <a:pos x="2552" y="1905"/>
                    </a:cxn>
                    <a:cxn ang="0">
                      <a:pos x="2509" y="1988"/>
                    </a:cxn>
                    <a:cxn ang="0">
                      <a:pos x="2417" y="1999"/>
                    </a:cxn>
                    <a:cxn ang="0">
                      <a:pos x="65" y="1099"/>
                    </a:cxn>
                    <a:cxn ang="0">
                      <a:pos x="0" y="1005"/>
                    </a:cxn>
                    <a:cxn ang="0">
                      <a:pos x="65" y="912"/>
                    </a:cxn>
                    <a:cxn ang="0">
                      <a:pos x="2417" y="12"/>
                    </a:cxn>
                    <a:cxn ang="0">
                      <a:pos x="2509" y="23"/>
                    </a:cxn>
                    <a:cxn ang="0">
                      <a:pos x="2552" y="105"/>
                    </a:cxn>
                    <a:cxn ang="0">
                      <a:pos x="2552" y="1905"/>
                    </a:cxn>
                    <a:cxn ang="0">
                      <a:pos x="2352" y="105"/>
                    </a:cxn>
                    <a:cxn ang="0">
                      <a:pos x="2488" y="199"/>
                    </a:cxn>
                    <a:cxn ang="0">
                      <a:pos x="136" y="1099"/>
                    </a:cxn>
                    <a:cxn ang="0">
                      <a:pos x="136" y="912"/>
                    </a:cxn>
                    <a:cxn ang="0">
                      <a:pos x="2488" y="1812"/>
                    </a:cxn>
                    <a:cxn ang="0">
                      <a:pos x="2352" y="1905"/>
                    </a:cxn>
                    <a:cxn ang="0">
                      <a:pos x="2352" y="105"/>
                    </a:cxn>
                  </a:cxnLst>
                  <a:rect l="0" t="0" r="r" b="b"/>
                  <a:pathLst>
                    <a:path w="2552" h="2011">
                      <a:moveTo>
                        <a:pt x="2552" y="1905"/>
                      </a:moveTo>
                      <a:cubicBezTo>
                        <a:pt x="2552" y="1938"/>
                        <a:pt x="2536" y="1969"/>
                        <a:pt x="2509" y="1988"/>
                      </a:cubicBezTo>
                      <a:cubicBezTo>
                        <a:pt x="2482" y="2007"/>
                        <a:pt x="2447" y="2011"/>
                        <a:pt x="2417" y="1999"/>
                      </a:cubicBezTo>
                      <a:lnTo>
                        <a:pt x="65" y="1099"/>
                      </a:lnTo>
                      <a:cubicBezTo>
                        <a:pt x="26" y="1084"/>
                        <a:pt x="0" y="1047"/>
                        <a:pt x="0" y="1005"/>
                      </a:cubicBezTo>
                      <a:cubicBezTo>
                        <a:pt x="0" y="964"/>
                        <a:pt x="26" y="927"/>
                        <a:pt x="65" y="912"/>
                      </a:cubicBezTo>
                      <a:lnTo>
                        <a:pt x="2417" y="12"/>
                      </a:lnTo>
                      <a:cubicBezTo>
                        <a:pt x="2447" y="0"/>
                        <a:pt x="2482" y="4"/>
                        <a:pt x="2509" y="23"/>
                      </a:cubicBezTo>
                      <a:cubicBezTo>
                        <a:pt x="2536" y="42"/>
                        <a:pt x="2552" y="73"/>
                        <a:pt x="2552" y="105"/>
                      </a:cubicBezTo>
                      <a:lnTo>
                        <a:pt x="2552" y="1905"/>
                      </a:lnTo>
                      <a:close/>
                      <a:moveTo>
                        <a:pt x="2352" y="105"/>
                      </a:moveTo>
                      <a:lnTo>
                        <a:pt x="2488" y="199"/>
                      </a:lnTo>
                      <a:lnTo>
                        <a:pt x="136" y="1099"/>
                      </a:lnTo>
                      <a:lnTo>
                        <a:pt x="136" y="912"/>
                      </a:lnTo>
                      <a:lnTo>
                        <a:pt x="2488" y="1812"/>
                      </a:lnTo>
                      <a:lnTo>
                        <a:pt x="2352" y="1905"/>
                      </a:lnTo>
                      <a:lnTo>
                        <a:pt x="2352" y="10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7" name="Freeform 41"/>
                <p:cNvSpPr>
                  <a:spLocks/>
                </p:cNvSpPr>
                <p:nvPr/>
              </p:nvSpPr>
              <p:spPr bwMode="auto">
                <a:xfrm>
                  <a:off x="4624" y="2414"/>
                  <a:ext cx="36" cy="47"/>
                </a:xfrm>
                <a:custGeom>
                  <a:avLst/>
                  <a:gdLst/>
                  <a:ahLst/>
                  <a:cxnLst>
                    <a:cxn ang="0">
                      <a:pos x="0" y="924"/>
                    </a:cxn>
                    <a:cxn ang="0">
                      <a:pos x="700" y="0"/>
                    </a:cxn>
                    <a:cxn ang="0">
                      <a:pos x="700" y="0"/>
                    </a:cxn>
                    <a:cxn ang="0">
                      <a:pos x="700" y="0"/>
                    </a:cxn>
                    <a:cxn ang="0">
                      <a:pos x="1400" y="924"/>
                    </a:cxn>
                    <a:cxn ang="0">
                      <a:pos x="1400" y="924"/>
                    </a:cxn>
                    <a:cxn ang="0">
                      <a:pos x="700" y="1848"/>
                    </a:cxn>
                    <a:cxn ang="0">
                      <a:pos x="700" y="1848"/>
                    </a:cxn>
                    <a:cxn ang="0">
                      <a:pos x="700" y="1848"/>
                    </a:cxn>
                    <a:cxn ang="0">
                      <a:pos x="0" y="924"/>
                    </a:cxn>
                  </a:cxnLst>
                  <a:rect l="0" t="0" r="r" b="b"/>
                  <a:pathLst>
                    <a:path w="1400" h="1848">
                      <a:moveTo>
                        <a:pt x="0" y="924"/>
                      </a:moveTo>
                      <a:cubicBezTo>
                        <a:pt x="0" y="414"/>
                        <a:pt x="314" y="0"/>
                        <a:pt x="700" y="0"/>
                      </a:cubicBezTo>
                      <a:cubicBezTo>
                        <a:pt x="700" y="0"/>
                        <a:pt x="700" y="0"/>
                        <a:pt x="700" y="0"/>
                      </a:cubicBezTo>
                      <a:lnTo>
                        <a:pt x="700" y="0"/>
                      </a:lnTo>
                      <a:cubicBezTo>
                        <a:pt x="1087" y="0"/>
                        <a:pt x="1400" y="414"/>
                        <a:pt x="1400" y="924"/>
                      </a:cubicBezTo>
                      <a:lnTo>
                        <a:pt x="1400" y="924"/>
                      </a:lnTo>
                      <a:cubicBezTo>
                        <a:pt x="1400" y="1435"/>
                        <a:pt x="1087" y="1848"/>
                        <a:pt x="700" y="1848"/>
                      </a:cubicBezTo>
                      <a:cubicBezTo>
                        <a:pt x="700" y="1848"/>
                        <a:pt x="700" y="1848"/>
                        <a:pt x="700" y="1848"/>
                      </a:cubicBezTo>
                      <a:lnTo>
                        <a:pt x="700" y="1848"/>
                      </a:lnTo>
                      <a:cubicBezTo>
                        <a:pt x="314" y="1848"/>
                        <a:pt x="0" y="1435"/>
                        <a:pt x="0" y="924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8" name="Freeform 42"/>
                <p:cNvSpPr>
                  <a:spLocks noEditPoints="1"/>
                </p:cNvSpPr>
                <p:nvPr/>
              </p:nvSpPr>
              <p:spPr bwMode="auto">
                <a:xfrm>
                  <a:off x="4622" y="2411"/>
                  <a:ext cx="40" cy="52"/>
                </a:xfrm>
                <a:custGeom>
                  <a:avLst/>
                  <a:gdLst/>
                  <a:ahLst/>
                  <a:cxnLst>
                    <a:cxn ang="0">
                      <a:pos x="0" y="22"/>
                    </a:cxn>
                    <a:cxn ang="0">
                      <a:pos x="1" y="18"/>
                    </a:cxn>
                    <a:cxn ang="0">
                      <a:pos x="4" y="10"/>
                    </a:cxn>
                    <a:cxn ang="0">
                      <a:pos x="8" y="6"/>
                    </a:cxn>
                    <a:cxn ang="0">
                      <a:pos x="11" y="3"/>
                    </a:cxn>
                    <a:cxn ang="0">
                      <a:pos x="15" y="1"/>
                    </a:cxn>
                    <a:cxn ang="0">
                      <a:pos x="19" y="0"/>
                    </a:cxn>
                    <a:cxn ang="0">
                      <a:pos x="23" y="1"/>
                    </a:cxn>
                    <a:cxn ang="0">
                      <a:pos x="27" y="2"/>
                    </a:cxn>
                    <a:cxn ang="0">
                      <a:pos x="31" y="4"/>
                    </a:cxn>
                    <a:cxn ang="0">
                      <a:pos x="34" y="7"/>
                    </a:cxn>
                    <a:cxn ang="0">
                      <a:pos x="38" y="14"/>
                    </a:cxn>
                    <a:cxn ang="0">
                      <a:pos x="40" y="20"/>
                    </a:cxn>
                    <a:cxn ang="0">
                      <a:pos x="40" y="25"/>
                    </a:cxn>
                    <a:cxn ang="0">
                      <a:pos x="40" y="30"/>
                    </a:cxn>
                    <a:cxn ang="0">
                      <a:pos x="39" y="35"/>
                    </a:cxn>
                    <a:cxn ang="0">
                      <a:pos x="36" y="43"/>
                    </a:cxn>
                    <a:cxn ang="0">
                      <a:pos x="33" y="47"/>
                    </a:cxn>
                    <a:cxn ang="0">
                      <a:pos x="29" y="50"/>
                    </a:cxn>
                    <a:cxn ang="0">
                      <a:pos x="25" y="51"/>
                    </a:cxn>
                    <a:cxn ang="0">
                      <a:pos x="21" y="52"/>
                    </a:cxn>
                    <a:cxn ang="0">
                      <a:pos x="17" y="52"/>
                    </a:cxn>
                    <a:cxn ang="0">
                      <a:pos x="13" y="51"/>
                    </a:cxn>
                    <a:cxn ang="0">
                      <a:pos x="9" y="48"/>
                    </a:cxn>
                    <a:cxn ang="0">
                      <a:pos x="6" y="45"/>
                    </a:cxn>
                    <a:cxn ang="0">
                      <a:pos x="2" y="39"/>
                    </a:cxn>
                    <a:cxn ang="0">
                      <a:pos x="0" y="33"/>
                    </a:cxn>
                    <a:cxn ang="0">
                      <a:pos x="0" y="28"/>
                    </a:cxn>
                    <a:cxn ang="0">
                      <a:pos x="5" y="30"/>
                    </a:cxn>
                    <a:cxn ang="0">
                      <a:pos x="6" y="34"/>
                    </a:cxn>
                    <a:cxn ang="0">
                      <a:pos x="8" y="40"/>
                    </a:cxn>
                    <a:cxn ang="0">
                      <a:pos x="11" y="43"/>
                    </a:cxn>
                    <a:cxn ang="0">
                      <a:pos x="14" y="45"/>
                    </a:cxn>
                    <a:cxn ang="0">
                      <a:pos x="16" y="47"/>
                    </a:cxn>
                    <a:cxn ang="0">
                      <a:pos x="19" y="47"/>
                    </a:cxn>
                    <a:cxn ang="0">
                      <a:pos x="22" y="47"/>
                    </a:cxn>
                    <a:cxn ang="0">
                      <a:pos x="25" y="46"/>
                    </a:cxn>
                    <a:cxn ang="0">
                      <a:pos x="28" y="44"/>
                    </a:cxn>
                    <a:cxn ang="0">
                      <a:pos x="30" y="42"/>
                    </a:cxn>
                    <a:cxn ang="0">
                      <a:pos x="33" y="37"/>
                    </a:cxn>
                    <a:cxn ang="0">
                      <a:pos x="35" y="32"/>
                    </a:cxn>
                    <a:cxn ang="0">
                      <a:pos x="35" y="27"/>
                    </a:cxn>
                    <a:cxn ang="0">
                      <a:pos x="35" y="23"/>
                    </a:cxn>
                    <a:cxn ang="0">
                      <a:pos x="34" y="19"/>
                    </a:cxn>
                    <a:cxn ang="0">
                      <a:pos x="32" y="13"/>
                    </a:cxn>
                    <a:cxn ang="0">
                      <a:pos x="29" y="9"/>
                    </a:cxn>
                    <a:cxn ang="0">
                      <a:pos x="26" y="7"/>
                    </a:cxn>
                    <a:cxn ang="0">
                      <a:pos x="24" y="6"/>
                    </a:cxn>
                    <a:cxn ang="0">
                      <a:pos x="21" y="5"/>
                    </a:cxn>
                    <a:cxn ang="0">
                      <a:pos x="18" y="6"/>
                    </a:cxn>
                    <a:cxn ang="0">
                      <a:pos x="15" y="6"/>
                    </a:cxn>
                    <a:cxn ang="0">
                      <a:pos x="12" y="8"/>
                    </a:cxn>
                    <a:cxn ang="0">
                      <a:pos x="10" y="11"/>
                    </a:cxn>
                    <a:cxn ang="0">
                      <a:pos x="7" y="16"/>
                    </a:cxn>
                    <a:cxn ang="0">
                      <a:pos x="5" y="21"/>
                    </a:cxn>
                    <a:cxn ang="0">
                      <a:pos x="5" y="25"/>
                    </a:cxn>
                  </a:cxnLst>
                  <a:rect l="0" t="0" r="r" b="b"/>
                  <a:pathLst>
                    <a:path w="40" h="52">
                      <a:moveTo>
                        <a:pt x="0" y="26"/>
                      </a:moveTo>
                      <a:lnTo>
                        <a:pt x="0" y="25"/>
                      </a:lnTo>
                      <a:lnTo>
                        <a:pt x="0" y="24"/>
                      </a:lnTo>
                      <a:lnTo>
                        <a:pt x="0" y="22"/>
                      </a:lnTo>
                      <a:lnTo>
                        <a:pt x="0" y="21"/>
                      </a:lnTo>
                      <a:lnTo>
                        <a:pt x="0" y="20"/>
                      </a:lnTo>
                      <a:lnTo>
                        <a:pt x="1" y="19"/>
                      </a:lnTo>
                      <a:lnTo>
                        <a:pt x="1" y="18"/>
                      </a:lnTo>
                      <a:lnTo>
                        <a:pt x="1" y="16"/>
                      </a:lnTo>
                      <a:lnTo>
                        <a:pt x="2" y="14"/>
                      </a:lnTo>
                      <a:lnTo>
                        <a:pt x="3" y="12"/>
                      </a:lnTo>
                      <a:lnTo>
                        <a:pt x="4" y="10"/>
                      </a:lnTo>
                      <a:lnTo>
                        <a:pt x="5" y="8"/>
                      </a:lnTo>
                      <a:lnTo>
                        <a:pt x="6" y="7"/>
                      </a:lnTo>
                      <a:lnTo>
                        <a:pt x="7" y="7"/>
                      </a:lnTo>
                      <a:lnTo>
                        <a:pt x="8" y="6"/>
                      </a:lnTo>
                      <a:lnTo>
                        <a:pt x="8" y="5"/>
                      </a:lnTo>
                      <a:lnTo>
                        <a:pt x="9" y="4"/>
                      </a:lnTo>
                      <a:lnTo>
                        <a:pt x="10" y="4"/>
                      </a:lnTo>
                      <a:lnTo>
                        <a:pt x="11" y="3"/>
                      </a:lnTo>
                      <a:lnTo>
                        <a:pt x="12" y="2"/>
                      </a:lnTo>
                      <a:lnTo>
                        <a:pt x="13" y="2"/>
                      </a:lnTo>
                      <a:lnTo>
                        <a:pt x="14" y="2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7" y="1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2" y="0"/>
                      </a:lnTo>
                      <a:lnTo>
                        <a:pt x="23" y="1"/>
                      </a:lnTo>
                      <a:lnTo>
                        <a:pt x="24" y="1"/>
                      </a:lnTo>
                      <a:lnTo>
                        <a:pt x="25" y="1"/>
                      </a:lnTo>
                      <a:lnTo>
                        <a:pt x="26" y="1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9" y="3"/>
                      </a:lnTo>
                      <a:lnTo>
                        <a:pt x="30" y="4"/>
                      </a:lnTo>
                      <a:lnTo>
                        <a:pt x="31" y="4"/>
                      </a:lnTo>
                      <a:lnTo>
                        <a:pt x="32" y="5"/>
                      </a:lnTo>
                      <a:lnTo>
                        <a:pt x="32" y="6"/>
                      </a:lnTo>
                      <a:lnTo>
                        <a:pt x="33" y="6"/>
                      </a:lnTo>
                      <a:lnTo>
                        <a:pt x="34" y="7"/>
                      </a:lnTo>
                      <a:lnTo>
                        <a:pt x="35" y="8"/>
                      </a:lnTo>
                      <a:lnTo>
                        <a:pt x="36" y="10"/>
                      </a:lnTo>
                      <a:lnTo>
                        <a:pt x="37" y="12"/>
                      </a:lnTo>
                      <a:lnTo>
                        <a:pt x="38" y="14"/>
                      </a:lnTo>
                      <a:lnTo>
                        <a:pt x="39" y="16"/>
                      </a:lnTo>
                      <a:lnTo>
                        <a:pt x="39" y="18"/>
                      </a:lnTo>
                      <a:lnTo>
                        <a:pt x="40" y="19"/>
                      </a:lnTo>
                      <a:lnTo>
                        <a:pt x="40" y="20"/>
                      </a:lnTo>
                      <a:lnTo>
                        <a:pt x="40" y="21"/>
                      </a:lnTo>
                      <a:lnTo>
                        <a:pt x="40" y="22"/>
                      </a:lnTo>
                      <a:lnTo>
                        <a:pt x="40" y="24"/>
                      </a:lnTo>
                      <a:lnTo>
                        <a:pt x="40" y="25"/>
                      </a:lnTo>
                      <a:lnTo>
                        <a:pt x="40" y="26"/>
                      </a:lnTo>
                      <a:lnTo>
                        <a:pt x="40" y="28"/>
                      </a:lnTo>
                      <a:lnTo>
                        <a:pt x="40" y="29"/>
                      </a:lnTo>
                      <a:lnTo>
                        <a:pt x="40" y="30"/>
                      </a:lnTo>
                      <a:lnTo>
                        <a:pt x="40" y="31"/>
                      </a:lnTo>
                      <a:lnTo>
                        <a:pt x="40" y="33"/>
                      </a:lnTo>
                      <a:lnTo>
                        <a:pt x="40" y="34"/>
                      </a:lnTo>
                      <a:lnTo>
                        <a:pt x="39" y="35"/>
                      </a:lnTo>
                      <a:lnTo>
                        <a:pt x="39" y="36"/>
                      </a:lnTo>
                      <a:lnTo>
                        <a:pt x="38" y="38"/>
                      </a:lnTo>
                      <a:lnTo>
                        <a:pt x="37" y="41"/>
                      </a:lnTo>
                      <a:lnTo>
                        <a:pt x="36" y="43"/>
                      </a:lnTo>
                      <a:lnTo>
                        <a:pt x="35" y="44"/>
                      </a:lnTo>
                      <a:lnTo>
                        <a:pt x="34" y="45"/>
                      </a:lnTo>
                      <a:lnTo>
                        <a:pt x="33" y="46"/>
                      </a:lnTo>
                      <a:lnTo>
                        <a:pt x="33" y="47"/>
                      </a:lnTo>
                      <a:lnTo>
                        <a:pt x="32" y="48"/>
                      </a:lnTo>
                      <a:lnTo>
                        <a:pt x="31" y="48"/>
                      </a:lnTo>
                      <a:lnTo>
                        <a:pt x="30" y="49"/>
                      </a:lnTo>
                      <a:lnTo>
                        <a:pt x="29" y="50"/>
                      </a:lnTo>
                      <a:lnTo>
                        <a:pt x="28" y="50"/>
                      </a:lnTo>
                      <a:lnTo>
                        <a:pt x="27" y="51"/>
                      </a:lnTo>
                      <a:lnTo>
                        <a:pt x="26" y="51"/>
                      </a:lnTo>
                      <a:lnTo>
                        <a:pt x="25" y="51"/>
                      </a:lnTo>
                      <a:lnTo>
                        <a:pt x="24" y="52"/>
                      </a:lnTo>
                      <a:lnTo>
                        <a:pt x="23" y="52"/>
                      </a:lnTo>
                      <a:lnTo>
                        <a:pt x="22" y="52"/>
                      </a:lnTo>
                      <a:lnTo>
                        <a:pt x="21" y="52"/>
                      </a:lnTo>
                      <a:lnTo>
                        <a:pt x="20" y="52"/>
                      </a:lnTo>
                      <a:lnTo>
                        <a:pt x="19" y="52"/>
                      </a:lnTo>
                      <a:lnTo>
                        <a:pt x="18" y="52"/>
                      </a:lnTo>
                      <a:lnTo>
                        <a:pt x="17" y="52"/>
                      </a:lnTo>
                      <a:lnTo>
                        <a:pt x="16" y="52"/>
                      </a:lnTo>
                      <a:lnTo>
                        <a:pt x="15" y="52"/>
                      </a:lnTo>
                      <a:lnTo>
                        <a:pt x="14" y="51"/>
                      </a:lnTo>
                      <a:lnTo>
                        <a:pt x="13" y="51"/>
                      </a:lnTo>
                      <a:lnTo>
                        <a:pt x="12" y="50"/>
                      </a:lnTo>
                      <a:lnTo>
                        <a:pt x="11" y="50"/>
                      </a:lnTo>
                      <a:lnTo>
                        <a:pt x="10" y="49"/>
                      </a:lnTo>
                      <a:lnTo>
                        <a:pt x="9" y="48"/>
                      </a:lnTo>
                      <a:lnTo>
                        <a:pt x="8" y="48"/>
                      </a:lnTo>
                      <a:lnTo>
                        <a:pt x="8" y="47"/>
                      </a:lnTo>
                      <a:lnTo>
                        <a:pt x="7" y="46"/>
                      </a:lnTo>
                      <a:lnTo>
                        <a:pt x="6" y="45"/>
                      </a:lnTo>
                      <a:lnTo>
                        <a:pt x="5" y="45"/>
                      </a:lnTo>
                      <a:lnTo>
                        <a:pt x="4" y="43"/>
                      </a:lnTo>
                      <a:lnTo>
                        <a:pt x="3" y="41"/>
                      </a:lnTo>
                      <a:lnTo>
                        <a:pt x="2" y="39"/>
                      </a:lnTo>
                      <a:lnTo>
                        <a:pt x="1" y="36"/>
                      </a:lnTo>
                      <a:lnTo>
                        <a:pt x="1" y="35"/>
                      </a:lnTo>
                      <a:lnTo>
                        <a:pt x="1" y="34"/>
                      </a:lnTo>
                      <a:lnTo>
                        <a:pt x="0" y="33"/>
                      </a:lnTo>
                      <a:lnTo>
                        <a:pt x="0" y="32"/>
                      </a:lnTo>
                      <a:lnTo>
                        <a:pt x="0" y="30"/>
                      </a:lnTo>
                      <a:lnTo>
                        <a:pt x="0" y="29"/>
                      </a:lnTo>
                      <a:lnTo>
                        <a:pt x="0" y="28"/>
                      </a:lnTo>
                      <a:lnTo>
                        <a:pt x="0" y="26"/>
                      </a:lnTo>
                      <a:close/>
                      <a:moveTo>
                        <a:pt x="5" y="27"/>
                      </a:moveTo>
                      <a:lnTo>
                        <a:pt x="5" y="28"/>
                      </a:lnTo>
                      <a:lnTo>
                        <a:pt x="5" y="30"/>
                      </a:lnTo>
                      <a:lnTo>
                        <a:pt x="5" y="31"/>
                      </a:lnTo>
                      <a:lnTo>
                        <a:pt x="5" y="32"/>
                      </a:lnTo>
                      <a:lnTo>
                        <a:pt x="6" y="33"/>
                      </a:lnTo>
                      <a:lnTo>
                        <a:pt x="6" y="34"/>
                      </a:lnTo>
                      <a:lnTo>
                        <a:pt x="6" y="35"/>
                      </a:lnTo>
                      <a:lnTo>
                        <a:pt x="7" y="36"/>
                      </a:lnTo>
                      <a:lnTo>
                        <a:pt x="8" y="38"/>
                      </a:lnTo>
                      <a:lnTo>
                        <a:pt x="8" y="40"/>
                      </a:lnTo>
                      <a:lnTo>
                        <a:pt x="9" y="41"/>
                      </a:lnTo>
                      <a:lnTo>
                        <a:pt x="10" y="42"/>
                      </a:lnTo>
                      <a:lnTo>
                        <a:pt x="11" y="43"/>
                      </a:lnTo>
                      <a:lnTo>
                        <a:pt x="11" y="43"/>
                      </a:lnTo>
                      <a:lnTo>
                        <a:pt x="12" y="44"/>
                      </a:lnTo>
                      <a:lnTo>
                        <a:pt x="12" y="44"/>
                      </a:lnTo>
                      <a:lnTo>
                        <a:pt x="13" y="45"/>
                      </a:lnTo>
                      <a:lnTo>
                        <a:pt x="14" y="45"/>
                      </a:lnTo>
                      <a:lnTo>
                        <a:pt x="14" y="46"/>
                      </a:lnTo>
                      <a:lnTo>
                        <a:pt x="15" y="46"/>
                      </a:lnTo>
                      <a:lnTo>
                        <a:pt x="16" y="46"/>
                      </a:lnTo>
                      <a:lnTo>
                        <a:pt x="16" y="47"/>
                      </a:lnTo>
                      <a:lnTo>
                        <a:pt x="17" y="47"/>
                      </a:lnTo>
                      <a:lnTo>
                        <a:pt x="18" y="47"/>
                      </a:lnTo>
                      <a:lnTo>
                        <a:pt x="18" y="47"/>
                      </a:lnTo>
                      <a:lnTo>
                        <a:pt x="19" y="47"/>
                      </a:lnTo>
                      <a:lnTo>
                        <a:pt x="20" y="47"/>
                      </a:lnTo>
                      <a:lnTo>
                        <a:pt x="21" y="47"/>
                      </a:lnTo>
                      <a:lnTo>
                        <a:pt x="21" y="47"/>
                      </a:lnTo>
                      <a:lnTo>
                        <a:pt x="22" y="47"/>
                      </a:lnTo>
                      <a:lnTo>
                        <a:pt x="23" y="47"/>
                      </a:lnTo>
                      <a:lnTo>
                        <a:pt x="24" y="47"/>
                      </a:lnTo>
                      <a:lnTo>
                        <a:pt x="24" y="46"/>
                      </a:lnTo>
                      <a:lnTo>
                        <a:pt x="25" y="46"/>
                      </a:lnTo>
                      <a:lnTo>
                        <a:pt x="26" y="46"/>
                      </a:lnTo>
                      <a:lnTo>
                        <a:pt x="26" y="45"/>
                      </a:lnTo>
                      <a:lnTo>
                        <a:pt x="27" y="45"/>
                      </a:lnTo>
                      <a:lnTo>
                        <a:pt x="28" y="44"/>
                      </a:lnTo>
                      <a:lnTo>
                        <a:pt x="28" y="44"/>
                      </a:lnTo>
                      <a:lnTo>
                        <a:pt x="29" y="43"/>
                      </a:lnTo>
                      <a:lnTo>
                        <a:pt x="29" y="43"/>
                      </a:lnTo>
                      <a:lnTo>
                        <a:pt x="30" y="42"/>
                      </a:lnTo>
                      <a:lnTo>
                        <a:pt x="31" y="42"/>
                      </a:lnTo>
                      <a:lnTo>
                        <a:pt x="32" y="40"/>
                      </a:lnTo>
                      <a:lnTo>
                        <a:pt x="32" y="38"/>
                      </a:lnTo>
                      <a:lnTo>
                        <a:pt x="33" y="37"/>
                      </a:lnTo>
                      <a:lnTo>
                        <a:pt x="34" y="35"/>
                      </a:lnTo>
                      <a:lnTo>
                        <a:pt x="34" y="34"/>
                      </a:lnTo>
                      <a:lnTo>
                        <a:pt x="35" y="33"/>
                      </a:lnTo>
                      <a:lnTo>
                        <a:pt x="35" y="32"/>
                      </a:lnTo>
                      <a:lnTo>
                        <a:pt x="35" y="31"/>
                      </a:lnTo>
                      <a:lnTo>
                        <a:pt x="35" y="30"/>
                      </a:lnTo>
                      <a:lnTo>
                        <a:pt x="35" y="29"/>
                      </a:lnTo>
                      <a:lnTo>
                        <a:pt x="35" y="27"/>
                      </a:lnTo>
                      <a:lnTo>
                        <a:pt x="35" y="26"/>
                      </a:lnTo>
                      <a:lnTo>
                        <a:pt x="35" y="25"/>
                      </a:lnTo>
                      <a:lnTo>
                        <a:pt x="35" y="24"/>
                      </a:lnTo>
                      <a:lnTo>
                        <a:pt x="35" y="23"/>
                      </a:lnTo>
                      <a:lnTo>
                        <a:pt x="35" y="22"/>
                      </a:lnTo>
                      <a:lnTo>
                        <a:pt x="35" y="21"/>
                      </a:lnTo>
                      <a:lnTo>
                        <a:pt x="35" y="20"/>
                      </a:lnTo>
                      <a:lnTo>
                        <a:pt x="34" y="19"/>
                      </a:lnTo>
                      <a:lnTo>
                        <a:pt x="34" y="18"/>
                      </a:lnTo>
                      <a:lnTo>
                        <a:pt x="33" y="16"/>
                      </a:lnTo>
                      <a:lnTo>
                        <a:pt x="33" y="14"/>
                      </a:lnTo>
                      <a:lnTo>
                        <a:pt x="32" y="13"/>
                      </a:lnTo>
                      <a:lnTo>
                        <a:pt x="31" y="11"/>
                      </a:lnTo>
                      <a:lnTo>
                        <a:pt x="30" y="11"/>
                      </a:lnTo>
                      <a:lnTo>
                        <a:pt x="30" y="10"/>
                      </a:lnTo>
                      <a:lnTo>
                        <a:pt x="29" y="9"/>
                      </a:lnTo>
                      <a:lnTo>
                        <a:pt x="28" y="9"/>
                      </a:lnTo>
                      <a:lnTo>
                        <a:pt x="28" y="8"/>
                      </a:lnTo>
                      <a:lnTo>
                        <a:pt x="27" y="8"/>
                      </a:lnTo>
                      <a:lnTo>
                        <a:pt x="26" y="7"/>
                      </a:lnTo>
                      <a:lnTo>
                        <a:pt x="26" y="7"/>
                      </a:lnTo>
                      <a:lnTo>
                        <a:pt x="25" y="7"/>
                      </a:lnTo>
                      <a:lnTo>
                        <a:pt x="24" y="6"/>
                      </a:lnTo>
                      <a:lnTo>
                        <a:pt x="24" y="6"/>
                      </a:lnTo>
                      <a:lnTo>
                        <a:pt x="23" y="6"/>
                      </a:lnTo>
                      <a:lnTo>
                        <a:pt x="22" y="6"/>
                      </a:lnTo>
                      <a:lnTo>
                        <a:pt x="22" y="5"/>
                      </a:lnTo>
                      <a:lnTo>
                        <a:pt x="21" y="5"/>
                      </a:lnTo>
                      <a:lnTo>
                        <a:pt x="20" y="5"/>
                      </a:lnTo>
                      <a:lnTo>
                        <a:pt x="19" y="5"/>
                      </a:lnTo>
                      <a:lnTo>
                        <a:pt x="19" y="5"/>
                      </a:lnTo>
                      <a:lnTo>
                        <a:pt x="18" y="6"/>
                      </a:lnTo>
                      <a:lnTo>
                        <a:pt x="17" y="6"/>
                      </a:lnTo>
                      <a:lnTo>
                        <a:pt x="17" y="6"/>
                      </a:lnTo>
                      <a:lnTo>
                        <a:pt x="16" y="6"/>
                      </a:lnTo>
                      <a:lnTo>
                        <a:pt x="15" y="6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3" y="8"/>
                      </a:lnTo>
                      <a:lnTo>
                        <a:pt x="12" y="8"/>
                      </a:lnTo>
                      <a:lnTo>
                        <a:pt x="12" y="9"/>
                      </a:lnTo>
                      <a:lnTo>
                        <a:pt x="11" y="9"/>
                      </a:lnTo>
                      <a:lnTo>
                        <a:pt x="11" y="10"/>
                      </a:lnTo>
                      <a:lnTo>
                        <a:pt x="10" y="11"/>
                      </a:lnTo>
                      <a:lnTo>
                        <a:pt x="10" y="11"/>
                      </a:lnTo>
                      <a:lnTo>
                        <a:pt x="9" y="13"/>
                      </a:lnTo>
                      <a:lnTo>
                        <a:pt x="8" y="14"/>
                      </a:lnTo>
                      <a:lnTo>
                        <a:pt x="7" y="16"/>
                      </a:lnTo>
                      <a:lnTo>
                        <a:pt x="6" y="18"/>
                      </a:lnTo>
                      <a:lnTo>
                        <a:pt x="6" y="19"/>
                      </a:lnTo>
                      <a:lnTo>
                        <a:pt x="6" y="20"/>
                      </a:lnTo>
                      <a:lnTo>
                        <a:pt x="5" y="21"/>
                      </a:lnTo>
                      <a:lnTo>
                        <a:pt x="5" y="22"/>
                      </a:lnTo>
                      <a:lnTo>
                        <a:pt x="5" y="23"/>
                      </a:lnTo>
                      <a:lnTo>
                        <a:pt x="5" y="24"/>
                      </a:lnTo>
                      <a:lnTo>
                        <a:pt x="5" y="25"/>
                      </a:lnTo>
                      <a:lnTo>
                        <a:pt x="5" y="26"/>
                      </a:lnTo>
                      <a:lnTo>
                        <a:pt x="5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9" name="Freeform 43"/>
                <p:cNvSpPr>
                  <a:spLocks/>
                </p:cNvSpPr>
                <p:nvPr/>
              </p:nvSpPr>
              <p:spPr bwMode="auto">
                <a:xfrm>
                  <a:off x="4525" y="2415"/>
                  <a:ext cx="59" cy="45"/>
                </a:xfrm>
                <a:custGeom>
                  <a:avLst/>
                  <a:gdLst/>
                  <a:ahLst/>
                  <a:cxnLst>
                    <a:cxn ang="0">
                      <a:pos x="0" y="45"/>
                    </a:cxn>
                    <a:cxn ang="0">
                      <a:pos x="59" y="22"/>
                    </a:cxn>
                    <a:cxn ang="0">
                      <a:pos x="0" y="0"/>
                    </a:cxn>
                    <a:cxn ang="0">
                      <a:pos x="0" y="45"/>
                    </a:cxn>
                  </a:cxnLst>
                  <a:rect l="0" t="0" r="r" b="b"/>
                  <a:pathLst>
                    <a:path w="59" h="45">
                      <a:moveTo>
                        <a:pt x="0" y="45"/>
                      </a:moveTo>
                      <a:lnTo>
                        <a:pt x="59" y="22"/>
                      </a:lnTo>
                      <a:lnTo>
                        <a:pt x="0" y="0"/>
                      </a:lnTo>
                      <a:lnTo>
                        <a:pt x="0" y="4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0" name="Freeform 44"/>
                <p:cNvSpPr>
                  <a:spLocks noEditPoints="1"/>
                </p:cNvSpPr>
                <p:nvPr/>
              </p:nvSpPr>
              <p:spPr bwMode="auto">
                <a:xfrm>
                  <a:off x="4522" y="2412"/>
                  <a:ext cx="65" cy="51"/>
                </a:xfrm>
                <a:custGeom>
                  <a:avLst/>
                  <a:gdLst/>
                  <a:ahLst/>
                  <a:cxnLst>
                    <a:cxn ang="0">
                      <a:pos x="200" y="1905"/>
                    </a:cxn>
                    <a:cxn ang="0">
                      <a:pos x="65" y="1812"/>
                    </a:cxn>
                    <a:cxn ang="0">
                      <a:pos x="2417" y="912"/>
                    </a:cxn>
                    <a:cxn ang="0">
                      <a:pos x="2417" y="1099"/>
                    </a:cxn>
                    <a:cxn ang="0">
                      <a:pos x="65" y="199"/>
                    </a:cxn>
                    <a:cxn ang="0">
                      <a:pos x="200" y="105"/>
                    </a:cxn>
                    <a:cxn ang="0">
                      <a:pos x="200" y="1905"/>
                    </a:cxn>
                    <a:cxn ang="0">
                      <a:pos x="0" y="105"/>
                    </a:cxn>
                    <a:cxn ang="0">
                      <a:pos x="44" y="23"/>
                    </a:cxn>
                    <a:cxn ang="0">
                      <a:pos x="136" y="12"/>
                    </a:cxn>
                    <a:cxn ang="0">
                      <a:pos x="2488" y="912"/>
                    </a:cxn>
                    <a:cxn ang="0">
                      <a:pos x="2552" y="1005"/>
                    </a:cxn>
                    <a:cxn ang="0">
                      <a:pos x="2488" y="1099"/>
                    </a:cxn>
                    <a:cxn ang="0">
                      <a:pos x="136" y="1999"/>
                    </a:cxn>
                    <a:cxn ang="0">
                      <a:pos x="44" y="1988"/>
                    </a:cxn>
                    <a:cxn ang="0">
                      <a:pos x="0" y="1905"/>
                    </a:cxn>
                    <a:cxn ang="0">
                      <a:pos x="0" y="105"/>
                    </a:cxn>
                  </a:cxnLst>
                  <a:rect l="0" t="0" r="r" b="b"/>
                  <a:pathLst>
                    <a:path w="2552" h="2011">
                      <a:moveTo>
                        <a:pt x="200" y="1905"/>
                      </a:moveTo>
                      <a:lnTo>
                        <a:pt x="65" y="1812"/>
                      </a:lnTo>
                      <a:lnTo>
                        <a:pt x="2417" y="912"/>
                      </a:lnTo>
                      <a:lnTo>
                        <a:pt x="2417" y="1099"/>
                      </a:lnTo>
                      <a:lnTo>
                        <a:pt x="65" y="199"/>
                      </a:lnTo>
                      <a:lnTo>
                        <a:pt x="200" y="105"/>
                      </a:lnTo>
                      <a:lnTo>
                        <a:pt x="200" y="1905"/>
                      </a:lnTo>
                      <a:close/>
                      <a:moveTo>
                        <a:pt x="0" y="105"/>
                      </a:moveTo>
                      <a:cubicBezTo>
                        <a:pt x="0" y="73"/>
                        <a:pt x="17" y="42"/>
                        <a:pt x="44" y="23"/>
                      </a:cubicBezTo>
                      <a:cubicBezTo>
                        <a:pt x="71" y="4"/>
                        <a:pt x="105" y="0"/>
                        <a:pt x="136" y="12"/>
                      </a:cubicBezTo>
                      <a:lnTo>
                        <a:pt x="2488" y="912"/>
                      </a:lnTo>
                      <a:cubicBezTo>
                        <a:pt x="2527" y="927"/>
                        <a:pt x="2552" y="964"/>
                        <a:pt x="2552" y="1005"/>
                      </a:cubicBezTo>
                      <a:cubicBezTo>
                        <a:pt x="2552" y="1047"/>
                        <a:pt x="2527" y="1084"/>
                        <a:pt x="2488" y="1099"/>
                      </a:cubicBezTo>
                      <a:lnTo>
                        <a:pt x="136" y="1999"/>
                      </a:lnTo>
                      <a:cubicBezTo>
                        <a:pt x="105" y="2011"/>
                        <a:pt x="71" y="2007"/>
                        <a:pt x="44" y="1988"/>
                      </a:cubicBezTo>
                      <a:cubicBezTo>
                        <a:pt x="17" y="1969"/>
                        <a:pt x="0" y="1938"/>
                        <a:pt x="0" y="1905"/>
                      </a:cubicBezTo>
                      <a:lnTo>
                        <a:pt x="0" y="10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1" name="Freeform 45"/>
                <p:cNvSpPr>
                  <a:spLocks/>
                </p:cNvSpPr>
                <p:nvPr/>
              </p:nvSpPr>
              <p:spPr bwMode="auto">
                <a:xfrm>
                  <a:off x="4503" y="2414"/>
                  <a:ext cx="36" cy="47"/>
                </a:xfrm>
                <a:custGeom>
                  <a:avLst/>
                  <a:gdLst/>
                  <a:ahLst/>
                  <a:cxnLst>
                    <a:cxn ang="0">
                      <a:pos x="2800" y="1848"/>
                    </a:cxn>
                    <a:cxn ang="0">
                      <a:pos x="1400" y="0"/>
                    </a:cxn>
                    <a:cxn ang="0">
                      <a:pos x="1400" y="0"/>
                    </a:cxn>
                    <a:cxn ang="0">
                      <a:pos x="1400" y="0"/>
                    </a:cxn>
                    <a:cxn ang="0">
                      <a:pos x="0" y="1848"/>
                    </a:cxn>
                    <a:cxn ang="0">
                      <a:pos x="0" y="1848"/>
                    </a:cxn>
                    <a:cxn ang="0">
                      <a:pos x="1400" y="3696"/>
                    </a:cxn>
                    <a:cxn ang="0">
                      <a:pos x="1400" y="3696"/>
                    </a:cxn>
                    <a:cxn ang="0">
                      <a:pos x="1400" y="3696"/>
                    </a:cxn>
                    <a:cxn ang="0">
                      <a:pos x="2800" y="1848"/>
                    </a:cxn>
                  </a:cxnLst>
                  <a:rect l="0" t="0" r="r" b="b"/>
                  <a:pathLst>
                    <a:path w="2800" h="3696">
                      <a:moveTo>
                        <a:pt x="2800" y="1848"/>
                      </a:moveTo>
                      <a:cubicBezTo>
                        <a:pt x="2800" y="828"/>
                        <a:pt x="2174" y="0"/>
                        <a:pt x="1400" y="0"/>
                      </a:cubicBezTo>
                      <a:cubicBezTo>
                        <a:pt x="1400" y="0"/>
                        <a:pt x="1400" y="0"/>
                        <a:pt x="1400" y="0"/>
                      </a:cubicBezTo>
                      <a:lnTo>
                        <a:pt x="1400" y="0"/>
                      </a:lnTo>
                      <a:cubicBezTo>
                        <a:pt x="627" y="0"/>
                        <a:pt x="0" y="828"/>
                        <a:pt x="0" y="1848"/>
                      </a:cubicBezTo>
                      <a:lnTo>
                        <a:pt x="0" y="1848"/>
                      </a:lnTo>
                      <a:cubicBezTo>
                        <a:pt x="0" y="2869"/>
                        <a:pt x="627" y="3696"/>
                        <a:pt x="1400" y="3696"/>
                      </a:cubicBezTo>
                      <a:cubicBezTo>
                        <a:pt x="1400" y="3696"/>
                        <a:pt x="1400" y="3696"/>
                        <a:pt x="1400" y="3696"/>
                      </a:cubicBezTo>
                      <a:lnTo>
                        <a:pt x="1400" y="3696"/>
                      </a:lnTo>
                      <a:cubicBezTo>
                        <a:pt x="2174" y="3696"/>
                        <a:pt x="2800" y="2869"/>
                        <a:pt x="2800" y="184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2" name="Freeform 46"/>
                <p:cNvSpPr>
                  <a:spLocks noEditPoints="1"/>
                </p:cNvSpPr>
                <p:nvPr/>
              </p:nvSpPr>
              <p:spPr bwMode="auto">
                <a:xfrm>
                  <a:off x="4501" y="2411"/>
                  <a:ext cx="40" cy="52"/>
                </a:xfrm>
                <a:custGeom>
                  <a:avLst/>
                  <a:gdLst/>
                  <a:ahLst/>
                  <a:cxnLst>
                    <a:cxn ang="0">
                      <a:pos x="35" y="23"/>
                    </a:cxn>
                    <a:cxn ang="0">
                      <a:pos x="34" y="19"/>
                    </a:cxn>
                    <a:cxn ang="0">
                      <a:pos x="31" y="13"/>
                    </a:cxn>
                    <a:cxn ang="0">
                      <a:pos x="29" y="9"/>
                    </a:cxn>
                    <a:cxn ang="0">
                      <a:pos x="26" y="7"/>
                    </a:cxn>
                    <a:cxn ang="0">
                      <a:pos x="24" y="6"/>
                    </a:cxn>
                    <a:cxn ang="0">
                      <a:pos x="21" y="5"/>
                    </a:cxn>
                    <a:cxn ang="0">
                      <a:pos x="18" y="6"/>
                    </a:cxn>
                    <a:cxn ang="0">
                      <a:pos x="15" y="7"/>
                    </a:cxn>
                    <a:cxn ang="0">
                      <a:pos x="12" y="8"/>
                    </a:cxn>
                    <a:cxn ang="0">
                      <a:pos x="10" y="11"/>
                    </a:cxn>
                    <a:cxn ang="0">
                      <a:pos x="7" y="16"/>
                    </a:cxn>
                    <a:cxn ang="0">
                      <a:pos x="5" y="21"/>
                    </a:cxn>
                    <a:cxn ang="0">
                      <a:pos x="5" y="25"/>
                    </a:cxn>
                    <a:cxn ang="0">
                      <a:pos x="5" y="30"/>
                    </a:cxn>
                    <a:cxn ang="0">
                      <a:pos x="6" y="34"/>
                    </a:cxn>
                    <a:cxn ang="0">
                      <a:pos x="8" y="40"/>
                    </a:cxn>
                    <a:cxn ang="0">
                      <a:pos x="11" y="43"/>
                    </a:cxn>
                    <a:cxn ang="0">
                      <a:pos x="14" y="45"/>
                    </a:cxn>
                    <a:cxn ang="0">
                      <a:pos x="16" y="47"/>
                    </a:cxn>
                    <a:cxn ang="0">
                      <a:pos x="19" y="47"/>
                    </a:cxn>
                    <a:cxn ang="0">
                      <a:pos x="22" y="47"/>
                    </a:cxn>
                    <a:cxn ang="0">
                      <a:pos x="25" y="46"/>
                    </a:cxn>
                    <a:cxn ang="0">
                      <a:pos x="28" y="44"/>
                    </a:cxn>
                    <a:cxn ang="0">
                      <a:pos x="30" y="42"/>
                    </a:cxn>
                    <a:cxn ang="0">
                      <a:pos x="33" y="36"/>
                    </a:cxn>
                    <a:cxn ang="0">
                      <a:pos x="35" y="32"/>
                    </a:cxn>
                    <a:cxn ang="0">
                      <a:pos x="35" y="27"/>
                    </a:cxn>
                    <a:cxn ang="0">
                      <a:pos x="40" y="30"/>
                    </a:cxn>
                    <a:cxn ang="0">
                      <a:pos x="39" y="35"/>
                    </a:cxn>
                    <a:cxn ang="0">
                      <a:pos x="36" y="43"/>
                    </a:cxn>
                    <a:cxn ang="0">
                      <a:pos x="32" y="47"/>
                    </a:cxn>
                    <a:cxn ang="0">
                      <a:pos x="29" y="50"/>
                    </a:cxn>
                    <a:cxn ang="0">
                      <a:pos x="25" y="52"/>
                    </a:cxn>
                    <a:cxn ang="0">
                      <a:pos x="21" y="52"/>
                    </a:cxn>
                    <a:cxn ang="0">
                      <a:pos x="17" y="52"/>
                    </a:cxn>
                    <a:cxn ang="0">
                      <a:pos x="13" y="51"/>
                    </a:cxn>
                    <a:cxn ang="0">
                      <a:pos x="9" y="48"/>
                    </a:cxn>
                    <a:cxn ang="0">
                      <a:pos x="6" y="45"/>
                    </a:cxn>
                    <a:cxn ang="0">
                      <a:pos x="2" y="38"/>
                    </a:cxn>
                    <a:cxn ang="0">
                      <a:pos x="0" y="33"/>
                    </a:cxn>
                    <a:cxn ang="0">
                      <a:pos x="0" y="28"/>
                    </a:cxn>
                    <a:cxn ang="0">
                      <a:pos x="0" y="22"/>
                    </a:cxn>
                    <a:cxn ang="0">
                      <a:pos x="1" y="18"/>
                    </a:cxn>
                    <a:cxn ang="0">
                      <a:pos x="4" y="10"/>
                    </a:cxn>
                    <a:cxn ang="0">
                      <a:pos x="8" y="6"/>
                    </a:cxn>
                    <a:cxn ang="0">
                      <a:pos x="11" y="3"/>
                    </a:cxn>
                    <a:cxn ang="0">
                      <a:pos x="15" y="1"/>
                    </a:cxn>
                    <a:cxn ang="0">
                      <a:pos x="19" y="0"/>
                    </a:cxn>
                    <a:cxn ang="0">
                      <a:pos x="23" y="1"/>
                    </a:cxn>
                    <a:cxn ang="0">
                      <a:pos x="27" y="2"/>
                    </a:cxn>
                    <a:cxn ang="0">
                      <a:pos x="31" y="4"/>
                    </a:cxn>
                    <a:cxn ang="0">
                      <a:pos x="34" y="7"/>
                    </a:cxn>
                    <a:cxn ang="0">
                      <a:pos x="38" y="14"/>
                    </a:cxn>
                    <a:cxn ang="0">
                      <a:pos x="40" y="20"/>
                    </a:cxn>
                    <a:cxn ang="0">
                      <a:pos x="40" y="25"/>
                    </a:cxn>
                  </a:cxnLst>
                  <a:rect l="0" t="0" r="r" b="b"/>
                  <a:pathLst>
                    <a:path w="40" h="52">
                      <a:moveTo>
                        <a:pt x="35" y="26"/>
                      </a:moveTo>
                      <a:lnTo>
                        <a:pt x="35" y="25"/>
                      </a:lnTo>
                      <a:lnTo>
                        <a:pt x="35" y="24"/>
                      </a:lnTo>
                      <a:lnTo>
                        <a:pt x="35" y="23"/>
                      </a:lnTo>
                      <a:lnTo>
                        <a:pt x="35" y="22"/>
                      </a:lnTo>
                      <a:lnTo>
                        <a:pt x="35" y="21"/>
                      </a:lnTo>
                      <a:lnTo>
                        <a:pt x="34" y="20"/>
                      </a:lnTo>
                      <a:lnTo>
                        <a:pt x="34" y="19"/>
                      </a:lnTo>
                      <a:lnTo>
                        <a:pt x="34" y="18"/>
                      </a:lnTo>
                      <a:lnTo>
                        <a:pt x="33" y="16"/>
                      </a:lnTo>
                      <a:lnTo>
                        <a:pt x="32" y="14"/>
                      </a:lnTo>
                      <a:lnTo>
                        <a:pt x="31" y="13"/>
                      </a:lnTo>
                      <a:lnTo>
                        <a:pt x="30" y="11"/>
                      </a:lnTo>
                      <a:lnTo>
                        <a:pt x="30" y="10"/>
                      </a:lnTo>
                      <a:lnTo>
                        <a:pt x="29" y="10"/>
                      </a:lnTo>
                      <a:lnTo>
                        <a:pt x="29" y="9"/>
                      </a:lnTo>
                      <a:lnTo>
                        <a:pt x="28" y="9"/>
                      </a:lnTo>
                      <a:lnTo>
                        <a:pt x="28" y="8"/>
                      </a:lnTo>
                      <a:lnTo>
                        <a:pt x="27" y="8"/>
                      </a:lnTo>
                      <a:lnTo>
                        <a:pt x="26" y="7"/>
                      </a:lnTo>
                      <a:lnTo>
                        <a:pt x="26" y="7"/>
                      </a:lnTo>
                      <a:lnTo>
                        <a:pt x="25" y="6"/>
                      </a:lnTo>
                      <a:lnTo>
                        <a:pt x="24" y="6"/>
                      </a:lnTo>
                      <a:lnTo>
                        <a:pt x="24" y="6"/>
                      </a:lnTo>
                      <a:lnTo>
                        <a:pt x="23" y="6"/>
                      </a:lnTo>
                      <a:lnTo>
                        <a:pt x="22" y="6"/>
                      </a:lnTo>
                      <a:lnTo>
                        <a:pt x="21" y="5"/>
                      </a:lnTo>
                      <a:lnTo>
                        <a:pt x="21" y="5"/>
                      </a:lnTo>
                      <a:lnTo>
                        <a:pt x="20" y="5"/>
                      </a:lnTo>
                      <a:lnTo>
                        <a:pt x="19" y="5"/>
                      </a:lnTo>
                      <a:lnTo>
                        <a:pt x="18" y="5"/>
                      </a:lnTo>
                      <a:lnTo>
                        <a:pt x="18" y="6"/>
                      </a:lnTo>
                      <a:lnTo>
                        <a:pt x="17" y="6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5" y="7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3" y="8"/>
                      </a:lnTo>
                      <a:lnTo>
                        <a:pt x="12" y="8"/>
                      </a:lnTo>
                      <a:lnTo>
                        <a:pt x="12" y="9"/>
                      </a:lnTo>
                      <a:lnTo>
                        <a:pt x="11" y="9"/>
                      </a:lnTo>
                      <a:lnTo>
                        <a:pt x="10" y="10"/>
                      </a:lnTo>
                      <a:lnTo>
                        <a:pt x="10" y="11"/>
                      </a:lnTo>
                      <a:lnTo>
                        <a:pt x="9" y="11"/>
                      </a:lnTo>
                      <a:lnTo>
                        <a:pt x="8" y="13"/>
                      </a:lnTo>
                      <a:lnTo>
                        <a:pt x="7" y="14"/>
                      </a:lnTo>
                      <a:lnTo>
                        <a:pt x="7" y="16"/>
                      </a:lnTo>
                      <a:lnTo>
                        <a:pt x="6" y="18"/>
                      </a:lnTo>
                      <a:lnTo>
                        <a:pt x="6" y="19"/>
                      </a:lnTo>
                      <a:lnTo>
                        <a:pt x="5" y="20"/>
                      </a:lnTo>
                      <a:lnTo>
                        <a:pt x="5" y="21"/>
                      </a:lnTo>
                      <a:lnTo>
                        <a:pt x="5" y="22"/>
                      </a:lnTo>
                      <a:lnTo>
                        <a:pt x="5" y="23"/>
                      </a:lnTo>
                      <a:lnTo>
                        <a:pt x="5" y="24"/>
                      </a:lnTo>
                      <a:lnTo>
                        <a:pt x="5" y="25"/>
                      </a:lnTo>
                      <a:lnTo>
                        <a:pt x="5" y="26"/>
                      </a:lnTo>
                      <a:lnTo>
                        <a:pt x="5" y="27"/>
                      </a:lnTo>
                      <a:lnTo>
                        <a:pt x="5" y="29"/>
                      </a:lnTo>
                      <a:lnTo>
                        <a:pt x="5" y="30"/>
                      </a:lnTo>
                      <a:lnTo>
                        <a:pt x="5" y="31"/>
                      </a:lnTo>
                      <a:lnTo>
                        <a:pt x="5" y="32"/>
                      </a:lnTo>
                      <a:lnTo>
                        <a:pt x="5" y="33"/>
                      </a:lnTo>
                      <a:lnTo>
                        <a:pt x="6" y="34"/>
                      </a:lnTo>
                      <a:lnTo>
                        <a:pt x="6" y="35"/>
                      </a:lnTo>
                      <a:lnTo>
                        <a:pt x="7" y="37"/>
                      </a:lnTo>
                      <a:lnTo>
                        <a:pt x="8" y="38"/>
                      </a:lnTo>
                      <a:lnTo>
                        <a:pt x="8" y="40"/>
                      </a:lnTo>
                      <a:lnTo>
                        <a:pt x="9" y="42"/>
                      </a:lnTo>
                      <a:lnTo>
                        <a:pt x="10" y="42"/>
                      </a:lnTo>
                      <a:lnTo>
                        <a:pt x="11" y="43"/>
                      </a:lnTo>
                      <a:lnTo>
                        <a:pt x="11" y="43"/>
                      </a:lnTo>
                      <a:lnTo>
                        <a:pt x="12" y="44"/>
                      </a:lnTo>
                      <a:lnTo>
                        <a:pt x="12" y="44"/>
                      </a:lnTo>
                      <a:lnTo>
                        <a:pt x="13" y="45"/>
                      </a:lnTo>
                      <a:lnTo>
                        <a:pt x="14" y="45"/>
                      </a:lnTo>
                      <a:lnTo>
                        <a:pt x="14" y="46"/>
                      </a:lnTo>
                      <a:lnTo>
                        <a:pt x="15" y="46"/>
                      </a:lnTo>
                      <a:lnTo>
                        <a:pt x="16" y="46"/>
                      </a:lnTo>
                      <a:lnTo>
                        <a:pt x="16" y="47"/>
                      </a:lnTo>
                      <a:lnTo>
                        <a:pt x="17" y="47"/>
                      </a:lnTo>
                      <a:lnTo>
                        <a:pt x="18" y="47"/>
                      </a:lnTo>
                      <a:lnTo>
                        <a:pt x="19" y="47"/>
                      </a:lnTo>
                      <a:lnTo>
                        <a:pt x="19" y="47"/>
                      </a:lnTo>
                      <a:lnTo>
                        <a:pt x="20" y="47"/>
                      </a:lnTo>
                      <a:lnTo>
                        <a:pt x="21" y="47"/>
                      </a:lnTo>
                      <a:lnTo>
                        <a:pt x="22" y="47"/>
                      </a:lnTo>
                      <a:lnTo>
                        <a:pt x="22" y="47"/>
                      </a:lnTo>
                      <a:lnTo>
                        <a:pt x="23" y="47"/>
                      </a:lnTo>
                      <a:lnTo>
                        <a:pt x="24" y="47"/>
                      </a:lnTo>
                      <a:lnTo>
                        <a:pt x="24" y="46"/>
                      </a:lnTo>
                      <a:lnTo>
                        <a:pt x="25" y="46"/>
                      </a:lnTo>
                      <a:lnTo>
                        <a:pt x="26" y="46"/>
                      </a:lnTo>
                      <a:lnTo>
                        <a:pt x="26" y="45"/>
                      </a:lnTo>
                      <a:lnTo>
                        <a:pt x="27" y="45"/>
                      </a:lnTo>
                      <a:lnTo>
                        <a:pt x="28" y="44"/>
                      </a:lnTo>
                      <a:lnTo>
                        <a:pt x="28" y="44"/>
                      </a:lnTo>
                      <a:lnTo>
                        <a:pt x="29" y="43"/>
                      </a:lnTo>
                      <a:lnTo>
                        <a:pt x="29" y="43"/>
                      </a:lnTo>
                      <a:lnTo>
                        <a:pt x="30" y="42"/>
                      </a:lnTo>
                      <a:lnTo>
                        <a:pt x="31" y="41"/>
                      </a:lnTo>
                      <a:lnTo>
                        <a:pt x="32" y="40"/>
                      </a:lnTo>
                      <a:lnTo>
                        <a:pt x="32" y="38"/>
                      </a:lnTo>
                      <a:lnTo>
                        <a:pt x="33" y="36"/>
                      </a:lnTo>
                      <a:lnTo>
                        <a:pt x="34" y="35"/>
                      </a:lnTo>
                      <a:lnTo>
                        <a:pt x="34" y="34"/>
                      </a:lnTo>
                      <a:lnTo>
                        <a:pt x="34" y="33"/>
                      </a:lnTo>
                      <a:lnTo>
                        <a:pt x="35" y="32"/>
                      </a:lnTo>
                      <a:lnTo>
                        <a:pt x="35" y="31"/>
                      </a:lnTo>
                      <a:lnTo>
                        <a:pt x="35" y="30"/>
                      </a:lnTo>
                      <a:lnTo>
                        <a:pt x="35" y="28"/>
                      </a:lnTo>
                      <a:lnTo>
                        <a:pt x="35" y="27"/>
                      </a:lnTo>
                      <a:lnTo>
                        <a:pt x="35" y="26"/>
                      </a:lnTo>
                      <a:close/>
                      <a:moveTo>
                        <a:pt x="40" y="28"/>
                      </a:moveTo>
                      <a:lnTo>
                        <a:pt x="40" y="29"/>
                      </a:lnTo>
                      <a:lnTo>
                        <a:pt x="40" y="30"/>
                      </a:lnTo>
                      <a:lnTo>
                        <a:pt x="40" y="31"/>
                      </a:lnTo>
                      <a:lnTo>
                        <a:pt x="40" y="33"/>
                      </a:lnTo>
                      <a:lnTo>
                        <a:pt x="39" y="34"/>
                      </a:lnTo>
                      <a:lnTo>
                        <a:pt x="39" y="35"/>
                      </a:lnTo>
                      <a:lnTo>
                        <a:pt x="39" y="36"/>
                      </a:lnTo>
                      <a:lnTo>
                        <a:pt x="38" y="39"/>
                      </a:lnTo>
                      <a:lnTo>
                        <a:pt x="37" y="41"/>
                      </a:lnTo>
                      <a:lnTo>
                        <a:pt x="36" y="43"/>
                      </a:lnTo>
                      <a:lnTo>
                        <a:pt x="35" y="45"/>
                      </a:lnTo>
                      <a:lnTo>
                        <a:pt x="34" y="45"/>
                      </a:lnTo>
                      <a:lnTo>
                        <a:pt x="33" y="46"/>
                      </a:lnTo>
                      <a:lnTo>
                        <a:pt x="32" y="47"/>
                      </a:lnTo>
                      <a:lnTo>
                        <a:pt x="32" y="48"/>
                      </a:lnTo>
                      <a:lnTo>
                        <a:pt x="31" y="48"/>
                      </a:lnTo>
                      <a:lnTo>
                        <a:pt x="30" y="49"/>
                      </a:lnTo>
                      <a:lnTo>
                        <a:pt x="29" y="50"/>
                      </a:lnTo>
                      <a:lnTo>
                        <a:pt x="28" y="50"/>
                      </a:lnTo>
                      <a:lnTo>
                        <a:pt x="27" y="51"/>
                      </a:lnTo>
                      <a:lnTo>
                        <a:pt x="26" y="51"/>
                      </a:lnTo>
                      <a:lnTo>
                        <a:pt x="25" y="52"/>
                      </a:lnTo>
                      <a:lnTo>
                        <a:pt x="24" y="52"/>
                      </a:lnTo>
                      <a:lnTo>
                        <a:pt x="23" y="52"/>
                      </a:lnTo>
                      <a:lnTo>
                        <a:pt x="22" y="52"/>
                      </a:lnTo>
                      <a:lnTo>
                        <a:pt x="21" y="52"/>
                      </a:lnTo>
                      <a:lnTo>
                        <a:pt x="20" y="52"/>
                      </a:lnTo>
                      <a:lnTo>
                        <a:pt x="19" y="52"/>
                      </a:lnTo>
                      <a:lnTo>
                        <a:pt x="18" y="52"/>
                      </a:lnTo>
                      <a:lnTo>
                        <a:pt x="17" y="52"/>
                      </a:lnTo>
                      <a:lnTo>
                        <a:pt x="16" y="52"/>
                      </a:lnTo>
                      <a:lnTo>
                        <a:pt x="15" y="51"/>
                      </a:lnTo>
                      <a:lnTo>
                        <a:pt x="14" y="51"/>
                      </a:lnTo>
                      <a:lnTo>
                        <a:pt x="13" y="51"/>
                      </a:lnTo>
                      <a:lnTo>
                        <a:pt x="12" y="50"/>
                      </a:lnTo>
                      <a:lnTo>
                        <a:pt x="11" y="50"/>
                      </a:lnTo>
                      <a:lnTo>
                        <a:pt x="10" y="49"/>
                      </a:lnTo>
                      <a:lnTo>
                        <a:pt x="9" y="48"/>
                      </a:lnTo>
                      <a:lnTo>
                        <a:pt x="8" y="48"/>
                      </a:lnTo>
                      <a:lnTo>
                        <a:pt x="7" y="47"/>
                      </a:lnTo>
                      <a:lnTo>
                        <a:pt x="7" y="46"/>
                      </a:lnTo>
                      <a:lnTo>
                        <a:pt x="6" y="45"/>
                      </a:lnTo>
                      <a:lnTo>
                        <a:pt x="5" y="44"/>
                      </a:lnTo>
                      <a:lnTo>
                        <a:pt x="4" y="43"/>
                      </a:lnTo>
                      <a:lnTo>
                        <a:pt x="3" y="41"/>
                      </a:lnTo>
                      <a:lnTo>
                        <a:pt x="2" y="38"/>
                      </a:lnTo>
                      <a:lnTo>
                        <a:pt x="1" y="36"/>
                      </a:lnTo>
                      <a:lnTo>
                        <a:pt x="1" y="35"/>
                      </a:lnTo>
                      <a:lnTo>
                        <a:pt x="0" y="34"/>
                      </a:lnTo>
                      <a:lnTo>
                        <a:pt x="0" y="33"/>
                      </a:lnTo>
                      <a:lnTo>
                        <a:pt x="0" y="31"/>
                      </a:lnTo>
                      <a:lnTo>
                        <a:pt x="0" y="30"/>
                      </a:lnTo>
                      <a:lnTo>
                        <a:pt x="0" y="29"/>
                      </a:lnTo>
                      <a:lnTo>
                        <a:pt x="0" y="28"/>
                      </a:lnTo>
                      <a:lnTo>
                        <a:pt x="0" y="26"/>
                      </a:lnTo>
                      <a:lnTo>
                        <a:pt x="0" y="25"/>
                      </a:lnTo>
                      <a:lnTo>
                        <a:pt x="0" y="24"/>
                      </a:lnTo>
                      <a:lnTo>
                        <a:pt x="0" y="22"/>
                      </a:lnTo>
                      <a:lnTo>
                        <a:pt x="0" y="21"/>
                      </a:lnTo>
                      <a:lnTo>
                        <a:pt x="0" y="20"/>
                      </a:lnTo>
                      <a:lnTo>
                        <a:pt x="1" y="19"/>
                      </a:lnTo>
                      <a:lnTo>
                        <a:pt x="1" y="18"/>
                      </a:lnTo>
                      <a:lnTo>
                        <a:pt x="1" y="16"/>
                      </a:lnTo>
                      <a:lnTo>
                        <a:pt x="2" y="14"/>
                      </a:lnTo>
                      <a:lnTo>
                        <a:pt x="3" y="12"/>
                      </a:lnTo>
                      <a:lnTo>
                        <a:pt x="4" y="10"/>
                      </a:lnTo>
                      <a:lnTo>
                        <a:pt x="5" y="8"/>
                      </a:lnTo>
                      <a:lnTo>
                        <a:pt x="6" y="7"/>
                      </a:lnTo>
                      <a:lnTo>
                        <a:pt x="7" y="6"/>
                      </a:lnTo>
                      <a:lnTo>
                        <a:pt x="8" y="6"/>
                      </a:lnTo>
                      <a:lnTo>
                        <a:pt x="8" y="5"/>
                      </a:lnTo>
                      <a:lnTo>
                        <a:pt x="9" y="4"/>
                      </a:lnTo>
                      <a:lnTo>
                        <a:pt x="10" y="4"/>
                      </a:lnTo>
                      <a:lnTo>
                        <a:pt x="11" y="3"/>
                      </a:lnTo>
                      <a:lnTo>
                        <a:pt x="12" y="2"/>
                      </a:lnTo>
                      <a:lnTo>
                        <a:pt x="13" y="2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7" y="1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2" y="0"/>
                      </a:lnTo>
                      <a:lnTo>
                        <a:pt x="23" y="1"/>
                      </a:lnTo>
                      <a:lnTo>
                        <a:pt x="24" y="1"/>
                      </a:lnTo>
                      <a:lnTo>
                        <a:pt x="25" y="1"/>
                      </a:lnTo>
                      <a:lnTo>
                        <a:pt x="26" y="2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9" y="3"/>
                      </a:lnTo>
                      <a:lnTo>
                        <a:pt x="30" y="4"/>
                      </a:lnTo>
                      <a:lnTo>
                        <a:pt x="31" y="4"/>
                      </a:lnTo>
                      <a:lnTo>
                        <a:pt x="32" y="5"/>
                      </a:lnTo>
                      <a:lnTo>
                        <a:pt x="32" y="6"/>
                      </a:lnTo>
                      <a:lnTo>
                        <a:pt x="33" y="6"/>
                      </a:lnTo>
                      <a:lnTo>
                        <a:pt x="34" y="7"/>
                      </a:lnTo>
                      <a:lnTo>
                        <a:pt x="35" y="8"/>
                      </a:lnTo>
                      <a:lnTo>
                        <a:pt x="36" y="10"/>
                      </a:lnTo>
                      <a:lnTo>
                        <a:pt x="37" y="12"/>
                      </a:lnTo>
                      <a:lnTo>
                        <a:pt x="38" y="14"/>
                      </a:lnTo>
                      <a:lnTo>
                        <a:pt x="39" y="16"/>
                      </a:lnTo>
                      <a:lnTo>
                        <a:pt x="39" y="18"/>
                      </a:lnTo>
                      <a:lnTo>
                        <a:pt x="39" y="19"/>
                      </a:lnTo>
                      <a:lnTo>
                        <a:pt x="40" y="20"/>
                      </a:lnTo>
                      <a:lnTo>
                        <a:pt x="40" y="21"/>
                      </a:lnTo>
                      <a:lnTo>
                        <a:pt x="40" y="22"/>
                      </a:lnTo>
                      <a:lnTo>
                        <a:pt x="40" y="24"/>
                      </a:lnTo>
                      <a:lnTo>
                        <a:pt x="40" y="25"/>
                      </a:lnTo>
                      <a:lnTo>
                        <a:pt x="40" y="26"/>
                      </a:lnTo>
                      <a:lnTo>
                        <a:pt x="40" y="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88" name="Group 532"/>
            <p:cNvGrpSpPr/>
            <p:nvPr/>
          </p:nvGrpSpPr>
          <p:grpSpPr>
            <a:xfrm>
              <a:off x="5334000" y="5105400"/>
              <a:ext cx="408600" cy="304800"/>
              <a:chOff x="6906600" y="3200400"/>
              <a:chExt cx="408600" cy="304800"/>
            </a:xfrm>
          </p:grpSpPr>
          <p:grpSp>
            <p:nvGrpSpPr>
              <p:cNvPr id="110" name="Group 137"/>
              <p:cNvGrpSpPr/>
              <p:nvPr/>
            </p:nvGrpSpPr>
            <p:grpSpPr>
              <a:xfrm>
                <a:off x="6955941" y="3261360"/>
                <a:ext cx="328779" cy="238174"/>
                <a:chOff x="7086600" y="3337434"/>
                <a:chExt cx="1066800" cy="824992"/>
              </a:xfrm>
            </p:grpSpPr>
            <p:sp>
              <p:nvSpPr>
                <p:cNvPr id="123" name="AutoShape 20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7086600" y="3337434"/>
                  <a:ext cx="1066800" cy="8249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4" name="Rectangle 22"/>
                <p:cNvSpPr>
                  <a:spLocks noChangeArrowheads="1"/>
                </p:cNvSpPr>
                <p:nvPr/>
              </p:nvSpPr>
              <p:spPr bwMode="auto">
                <a:xfrm>
                  <a:off x="7560733" y="3342175"/>
                  <a:ext cx="23707" cy="113792"/>
                </a:xfrm>
                <a:prstGeom prst="rect">
                  <a:avLst/>
                </a:pr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5" name="Rectangle 23"/>
                <p:cNvSpPr>
                  <a:spLocks noChangeArrowheads="1"/>
                </p:cNvSpPr>
                <p:nvPr/>
              </p:nvSpPr>
              <p:spPr bwMode="auto">
                <a:xfrm>
                  <a:off x="7641336" y="3342175"/>
                  <a:ext cx="23707" cy="113792"/>
                </a:xfrm>
                <a:prstGeom prst="rect">
                  <a:avLst/>
                </a:pr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Rectangle 24"/>
                <p:cNvSpPr>
                  <a:spLocks noChangeArrowheads="1"/>
                </p:cNvSpPr>
                <p:nvPr/>
              </p:nvSpPr>
              <p:spPr bwMode="auto">
                <a:xfrm>
                  <a:off x="7100824" y="3460709"/>
                  <a:ext cx="1024128" cy="68275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" name="Freeform 25"/>
                <p:cNvSpPr>
                  <a:spLocks noEditPoints="1"/>
                </p:cNvSpPr>
                <p:nvPr/>
              </p:nvSpPr>
              <p:spPr bwMode="auto">
                <a:xfrm>
                  <a:off x="7091341" y="3446485"/>
                  <a:ext cx="1043093" cy="70645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20" y="0"/>
                    </a:cxn>
                    <a:cxn ang="0">
                      <a:pos x="220" y="149"/>
                    </a:cxn>
                    <a:cxn ang="0">
                      <a:pos x="0" y="149"/>
                    </a:cxn>
                    <a:cxn ang="0">
                      <a:pos x="0" y="0"/>
                    </a:cxn>
                    <a:cxn ang="0">
                      <a:pos x="5" y="147"/>
                    </a:cxn>
                    <a:cxn ang="0">
                      <a:pos x="2" y="144"/>
                    </a:cxn>
                    <a:cxn ang="0">
                      <a:pos x="218" y="144"/>
                    </a:cxn>
                    <a:cxn ang="0">
                      <a:pos x="215" y="147"/>
                    </a:cxn>
                    <a:cxn ang="0">
                      <a:pos x="215" y="3"/>
                    </a:cxn>
                    <a:cxn ang="0">
                      <a:pos x="218" y="6"/>
                    </a:cxn>
                    <a:cxn ang="0">
                      <a:pos x="2" y="6"/>
                    </a:cxn>
                    <a:cxn ang="0">
                      <a:pos x="5" y="3"/>
                    </a:cxn>
                    <a:cxn ang="0">
                      <a:pos x="5" y="147"/>
                    </a:cxn>
                  </a:cxnLst>
                  <a:rect l="0" t="0" r="r" b="b"/>
                  <a:pathLst>
                    <a:path w="220" h="149">
                      <a:moveTo>
                        <a:pt x="0" y="0"/>
                      </a:moveTo>
                      <a:lnTo>
                        <a:pt x="220" y="0"/>
                      </a:lnTo>
                      <a:lnTo>
                        <a:pt x="220" y="149"/>
                      </a:lnTo>
                      <a:lnTo>
                        <a:pt x="0" y="149"/>
                      </a:lnTo>
                      <a:lnTo>
                        <a:pt x="0" y="0"/>
                      </a:lnTo>
                      <a:close/>
                      <a:moveTo>
                        <a:pt x="5" y="147"/>
                      </a:moveTo>
                      <a:lnTo>
                        <a:pt x="2" y="144"/>
                      </a:lnTo>
                      <a:lnTo>
                        <a:pt x="218" y="144"/>
                      </a:lnTo>
                      <a:lnTo>
                        <a:pt x="215" y="147"/>
                      </a:lnTo>
                      <a:lnTo>
                        <a:pt x="215" y="3"/>
                      </a:lnTo>
                      <a:lnTo>
                        <a:pt x="218" y="6"/>
                      </a:lnTo>
                      <a:lnTo>
                        <a:pt x="2" y="6"/>
                      </a:lnTo>
                      <a:lnTo>
                        <a:pt x="5" y="3"/>
                      </a:lnTo>
                      <a:lnTo>
                        <a:pt x="5" y="14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" name="Freeform 26"/>
                <p:cNvSpPr>
                  <a:spLocks/>
                </p:cNvSpPr>
                <p:nvPr/>
              </p:nvSpPr>
              <p:spPr bwMode="auto">
                <a:xfrm>
                  <a:off x="7110307" y="3465450"/>
                  <a:ext cx="1019387" cy="6685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41"/>
                    </a:cxn>
                    <a:cxn ang="0">
                      <a:pos x="215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15" h="141">
                      <a:moveTo>
                        <a:pt x="0" y="0"/>
                      </a:moveTo>
                      <a:lnTo>
                        <a:pt x="0" y="141"/>
                      </a:lnTo>
                      <a:lnTo>
                        <a:pt x="21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" name="Freeform 27"/>
                <p:cNvSpPr>
                  <a:spLocks noEditPoints="1"/>
                </p:cNvSpPr>
                <p:nvPr/>
              </p:nvSpPr>
              <p:spPr bwMode="auto">
                <a:xfrm>
                  <a:off x="7105565" y="3460709"/>
                  <a:ext cx="1038352" cy="682752"/>
                </a:xfrm>
                <a:custGeom>
                  <a:avLst/>
                  <a:gdLst/>
                  <a:ahLst/>
                  <a:cxnLst>
                    <a:cxn ang="0">
                      <a:pos x="1" y="2"/>
                    </a:cxn>
                    <a:cxn ang="0">
                      <a:pos x="2" y="1"/>
                    </a:cxn>
                    <a:cxn ang="0">
                      <a:pos x="2" y="142"/>
                    </a:cxn>
                    <a:cxn ang="0">
                      <a:pos x="0" y="141"/>
                    </a:cxn>
                    <a:cxn ang="0">
                      <a:pos x="215" y="0"/>
                    </a:cxn>
                    <a:cxn ang="0">
                      <a:pos x="216" y="2"/>
                    </a:cxn>
                    <a:cxn ang="0">
                      <a:pos x="1" y="2"/>
                    </a:cxn>
                    <a:cxn ang="0">
                      <a:pos x="219" y="0"/>
                    </a:cxn>
                    <a:cxn ang="0">
                      <a:pos x="0" y="144"/>
                    </a:cxn>
                    <a:cxn ang="0">
                      <a:pos x="0" y="0"/>
                    </a:cxn>
                    <a:cxn ang="0">
                      <a:pos x="219" y="0"/>
                    </a:cxn>
                  </a:cxnLst>
                  <a:rect l="0" t="0" r="r" b="b"/>
                  <a:pathLst>
                    <a:path w="219" h="144">
                      <a:moveTo>
                        <a:pt x="1" y="2"/>
                      </a:moveTo>
                      <a:lnTo>
                        <a:pt x="2" y="1"/>
                      </a:lnTo>
                      <a:lnTo>
                        <a:pt x="2" y="142"/>
                      </a:lnTo>
                      <a:lnTo>
                        <a:pt x="0" y="141"/>
                      </a:lnTo>
                      <a:lnTo>
                        <a:pt x="215" y="0"/>
                      </a:lnTo>
                      <a:lnTo>
                        <a:pt x="216" y="2"/>
                      </a:lnTo>
                      <a:lnTo>
                        <a:pt x="1" y="2"/>
                      </a:lnTo>
                      <a:close/>
                      <a:moveTo>
                        <a:pt x="219" y="0"/>
                      </a:moveTo>
                      <a:lnTo>
                        <a:pt x="0" y="144"/>
                      </a:lnTo>
                      <a:lnTo>
                        <a:pt x="0" y="0"/>
                      </a:lnTo>
                      <a:lnTo>
                        <a:pt x="21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11" name="Group 34"/>
              <p:cNvGrpSpPr>
                <a:grpSpLocks noChangeAspect="1"/>
              </p:cNvGrpSpPr>
              <p:nvPr/>
            </p:nvGrpSpPr>
            <p:grpSpPr bwMode="auto">
              <a:xfrm>
                <a:off x="6906600" y="3200400"/>
                <a:ext cx="408600" cy="304800"/>
                <a:chOff x="4464" y="2304"/>
                <a:chExt cx="227" cy="187"/>
              </a:xfrm>
            </p:grpSpPr>
            <p:sp>
              <p:nvSpPr>
                <p:cNvPr id="112" name="AutoShape 33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4464" y="2304"/>
                  <a:ext cx="227" cy="1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3" name="Freeform 37"/>
                <p:cNvSpPr>
                  <a:spLocks/>
                </p:cNvSpPr>
                <p:nvPr/>
              </p:nvSpPr>
              <p:spPr bwMode="auto">
                <a:xfrm>
                  <a:off x="4515" y="2372"/>
                  <a:ext cx="132" cy="55"/>
                </a:xfrm>
                <a:custGeom>
                  <a:avLst/>
                  <a:gdLst/>
                  <a:ahLst/>
                  <a:cxnLst>
                    <a:cxn ang="0">
                      <a:pos x="132" y="0"/>
                    </a:cxn>
                    <a:cxn ang="0">
                      <a:pos x="66" y="55"/>
                    </a:cxn>
                    <a:cxn ang="0">
                      <a:pos x="65" y="54"/>
                    </a:cxn>
                    <a:cxn ang="0">
                      <a:pos x="63" y="53"/>
                    </a:cxn>
                    <a:cxn ang="0">
                      <a:pos x="62" y="52"/>
                    </a:cxn>
                    <a:cxn ang="0">
                      <a:pos x="60" y="51"/>
                    </a:cxn>
                    <a:cxn ang="0">
                      <a:pos x="56" y="48"/>
                    </a:cxn>
                    <a:cxn ang="0">
                      <a:pos x="52" y="44"/>
                    </a:cxn>
                    <a:cxn ang="0">
                      <a:pos x="47" y="41"/>
                    </a:cxn>
                    <a:cxn ang="0">
                      <a:pos x="42" y="37"/>
                    </a:cxn>
                    <a:cxn ang="0">
                      <a:pos x="37" y="33"/>
                    </a:cxn>
                    <a:cxn ang="0">
                      <a:pos x="32" y="28"/>
                    </a:cxn>
                    <a:cxn ang="0">
                      <a:pos x="27" y="24"/>
                    </a:cxn>
                    <a:cxn ang="0">
                      <a:pos x="22" y="20"/>
                    </a:cxn>
                    <a:cxn ang="0">
                      <a:pos x="16" y="16"/>
                    </a:cxn>
                    <a:cxn ang="0">
                      <a:pos x="12" y="12"/>
                    </a:cxn>
                    <a:cxn ang="0">
                      <a:pos x="8" y="9"/>
                    </a:cxn>
                    <a:cxn ang="0">
                      <a:pos x="5" y="6"/>
                    </a:cxn>
                    <a:cxn ang="0">
                      <a:pos x="3" y="4"/>
                    </a:cxn>
                    <a:cxn ang="0">
                      <a:pos x="1" y="3"/>
                    </a:cxn>
                    <a:cxn ang="0">
                      <a:pos x="1" y="2"/>
                    </a:cxn>
                    <a:cxn ang="0">
                      <a:pos x="0" y="1"/>
                    </a:cxn>
                    <a:cxn ang="0">
                      <a:pos x="65" y="31"/>
                    </a:cxn>
                    <a:cxn ang="0">
                      <a:pos x="132" y="0"/>
                    </a:cxn>
                  </a:cxnLst>
                  <a:rect l="0" t="0" r="r" b="b"/>
                  <a:pathLst>
                    <a:path w="132" h="55">
                      <a:moveTo>
                        <a:pt x="132" y="0"/>
                      </a:moveTo>
                      <a:lnTo>
                        <a:pt x="66" y="55"/>
                      </a:lnTo>
                      <a:lnTo>
                        <a:pt x="65" y="54"/>
                      </a:lnTo>
                      <a:lnTo>
                        <a:pt x="63" y="53"/>
                      </a:lnTo>
                      <a:lnTo>
                        <a:pt x="62" y="52"/>
                      </a:lnTo>
                      <a:lnTo>
                        <a:pt x="60" y="51"/>
                      </a:lnTo>
                      <a:lnTo>
                        <a:pt x="56" y="48"/>
                      </a:lnTo>
                      <a:lnTo>
                        <a:pt x="52" y="44"/>
                      </a:lnTo>
                      <a:lnTo>
                        <a:pt x="47" y="41"/>
                      </a:lnTo>
                      <a:lnTo>
                        <a:pt x="42" y="37"/>
                      </a:lnTo>
                      <a:lnTo>
                        <a:pt x="37" y="33"/>
                      </a:lnTo>
                      <a:lnTo>
                        <a:pt x="32" y="28"/>
                      </a:lnTo>
                      <a:lnTo>
                        <a:pt x="27" y="24"/>
                      </a:lnTo>
                      <a:lnTo>
                        <a:pt x="22" y="20"/>
                      </a:lnTo>
                      <a:lnTo>
                        <a:pt x="16" y="16"/>
                      </a:lnTo>
                      <a:lnTo>
                        <a:pt x="12" y="12"/>
                      </a:lnTo>
                      <a:lnTo>
                        <a:pt x="8" y="9"/>
                      </a:lnTo>
                      <a:lnTo>
                        <a:pt x="5" y="6"/>
                      </a:lnTo>
                      <a:lnTo>
                        <a:pt x="3" y="4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65" y="31"/>
                      </a:lnTo>
                      <a:lnTo>
                        <a:pt x="13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" name="Freeform 38"/>
                <p:cNvSpPr>
                  <a:spLocks noEditPoints="1"/>
                </p:cNvSpPr>
                <p:nvPr/>
              </p:nvSpPr>
              <p:spPr bwMode="auto">
                <a:xfrm>
                  <a:off x="4512" y="2369"/>
                  <a:ext cx="138" cy="61"/>
                </a:xfrm>
                <a:custGeom>
                  <a:avLst/>
                  <a:gdLst/>
                  <a:ahLst/>
                  <a:cxnLst>
                    <a:cxn ang="0">
                      <a:pos x="5397" y="58"/>
                    </a:cxn>
                    <a:cxn ang="0">
                      <a:pos x="2796" y="2360"/>
                    </a:cxn>
                    <a:cxn ang="0">
                      <a:pos x="2634" y="2345"/>
                    </a:cxn>
                    <a:cxn ang="0">
                      <a:pos x="2551" y="2280"/>
                    </a:cxn>
                    <a:cxn ang="0">
                      <a:pos x="2517" y="2237"/>
                    </a:cxn>
                    <a:cxn ang="0">
                      <a:pos x="2271" y="2082"/>
                    </a:cxn>
                    <a:cxn ang="0">
                      <a:pos x="2089" y="1911"/>
                    </a:cxn>
                    <a:cxn ang="0">
                      <a:pos x="1719" y="1634"/>
                    </a:cxn>
                    <a:cxn ang="0">
                      <a:pos x="1320" y="1290"/>
                    </a:cxn>
                    <a:cxn ang="0">
                      <a:pos x="1123" y="1151"/>
                    </a:cxn>
                    <a:cxn ang="0">
                      <a:pos x="719" y="840"/>
                    </a:cxn>
                    <a:cxn ang="0">
                      <a:pos x="539" y="669"/>
                    </a:cxn>
                    <a:cxn ang="0">
                      <a:pos x="243" y="417"/>
                    </a:cxn>
                    <a:cxn ang="0">
                      <a:pos x="199" y="369"/>
                    </a:cxn>
                    <a:cxn ang="0">
                      <a:pos x="94" y="287"/>
                    </a:cxn>
                    <a:cxn ang="0">
                      <a:pos x="95" y="275"/>
                    </a:cxn>
                    <a:cxn ang="0">
                      <a:pos x="25" y="116"/>
                    </a:cxn>
                    <a:cxn ang="0">
                      <a:pos x="2747" y="1234"/>
                    </a:cxn>
                    <a:cxn ang="0">
                      <a:pos x="5270" y="21"/>
                    </a:cxn>
                    <a:cxn ang="0">
                      <a:pos x="2665" y="1417"/>
                    </a:cxn>
                    <a:cxn ang="0">
                      <a:pos x="169" y="83"/>
                    </a:cxn>
                    <a:cxn ang="0">
                      <a:pos x="236" y="138"/>
                    </a:cxn>
                    <a:cxn ang="0">
                      <a:pos x="234" y="151"/>
                    </a:cxn>
                    <a:cxn ang="0">
                      <a:pos x="328" y="217"/>
                    </a:cxn>
                    <a:cxn ang="0">
                      <a:pos x="529" y="399"/>
                    </a:cxn>
                    <a:cxn ang="0">
                      <a:pos x="846" y="687"/>
                    </a:cxn>
                    <a:cxn ang="0">
                      <a:pos x="1049" y="830"/>
                    </a:cxn>
                    <a:cxn ang="0">
                      <a:pos x="1448" y="1136"/>
                    </a:cxn>
                    <a:cxn ang="0">
                      <a:pos x="1646" y="1327"/>
                    </a:cxn>
                    <a:cxn ang="0">
                      <a:pos x="2047" y="1636"/>
                    </a:cxn>
                    <a:cxn ang="0">
                      <a:pos x="2397" y="1928"/>
                    </a:cxn>
                    <a:cxn ang="0">
                      <a:pos x="2530" y="2019"/>
                    </a:cxn>
                    <a:cxn ang="0">
                      <a:pos x="2635" y="2079"/>
                    </a:cxn>
                    <a:cxn ang="0">
                      <a:pos x="2744" y="2179"/>
                    </a:cxn>
                    <a:cxn ang="0">
                      <a:pos x="2778" y="2195"/>
                    </a:cxn>
                    <a:cxn ang="0">
                      <a:pos x="5248" y="35"/>
                    </a:cxn>
                    <a:cxn ang="0">
                      <a:pos x="2748" y="1416"/>
                    </a:cxn>
                  </a:cxnLst>
                  <a:rect l="0" t="0" r="r" b="b"/>
                  <a:pathLst>
                    <a:path w="5424" h="2391">
                      <a:moveTo>
                        <a:pt x="5270" y="21"/>
                      </a:moveTo>
                      <a:cubicBezTo>
                        <a:pt x="5316" y="0"/>
                        <a:pt x="5370" y="15"/>
                        <a:pt x="5397" y="58"/>
                      </a:cubicBezTo>
                      <a:cubicBezTo>
                        <a:pt x="5424" y="100"/>
                        <a:pt x="5415" y="156"/>
                        <a:pt x="5377" y="188"/>
                      </a:cubicBezTo>
                      <a:lnTo>
                        <a:pt x="2796" y="2360"/>
                      </a:lnTo>
                      <a:cubicBezTo>
                        <a:pt x="2765" y="2386"/>
                        <a:pt x="2722" y="2391"/>
                        <a:pt x="2686" y="2372"/>
                      </a:cubicBezTo>
                      <a:lnTo>
                        <a:pt x="2634" y="2345"/>
                      </a:lnTo>
                      <a:cubicBezTo>
                        <a:pt x="2628" y="2342"/>
                        <a:pt x="2622" y="2338"/>
                        <a:pt x="2616" y="2334"/>
                      </a:cubicBezTo>
                      <a:lnTo>
                        <a:pt x="2551" y="2280"/>
                      </a:lnTo>
                      <a:lnTo>
                        <a:pt x="2491" y="2218"/>
                      </a:lnTo>
                      <a:lnTo>
                        <a:pt x="2517" y="2237"/>
                      </a:lnTo>
                      <a:lnTo>
                        <a:pt x="2438" y="2197"/>
                      </a:lnTo>
                      <a:lnTo>
                        <a:pt x="2271" y="2082"/>
                      </a:lnTo>
                      <a:cubicBezTo>
                        <a:pt x="2267" y="2079"/>
                        <a:pt x="2263" y="2076"/>
                        <a:pt x="2259" y="2072"/>
                      </a:cubicBezTo>
                      <a:lnTo>
                        <a:pt x="2089" y="1911"/>
                      </a:lnTo>
                      <a:lnTo>
                        <a:pt x="1931" y="1798"/>
                      </a:lnTo>
                      <a:lnTo>
                        <a:pt x="1719" y="1634"/>
                      </a:lnTo>
                      <a:lnTo>
                        <a:pt x="1525" y="1486"/>
                      </a:lnTo>
                      <a:lnTo>
                        <a:pt x="1320" y="1290"/>
                      </a:lnTo>
                      <a:lnTo>
                        <a:pt x="1332" y="1299"/>
                      </a:lnTo>
                      <a:lnTo>
                        <a:pt x="1123" y="1151"/>
                      </a:lnTo>
                      <a:lnTo>
                        <a:pt x="922" y="984"/>
                      </a:lnTo>
                      <a:lnTo>
                        <a:pt x="719" y="840"/>
                      </a:lnTo>
                      <a:cubicBezTo>
                        <a:pt x="715" y="838"/>
                        <a:pt x="712" y="835"/>
                        <a:pt x="708" y="831"/>
                      </a:cubicBezTo>
                      <a:lnTo>
                        <a:pt x="539" y="669"/>
                      </a:lnTo>
                      <a:lnTo>
                        <a:pt x="400" y="552"/>
                      </a:lnTo>
                      <a:lnTo>
                        <a:pt x="243" y="417"/>
                      </a:lnTo>
                      <a:lnTo>
                        <a:pt x="184" y="356"/>
                      </a:lnTo>
                      <a:lnTo>
                        <a:pt x="199" y="369"/>
                      </a:lnTo>
                      <a:lnTo>
                        <a:pt x="121" y="315"/>
                      </a:lnTo>
                      <a:cubicBezTo>
                        <a:pt x="110" y="308"/>
                        <a:pt x="101" y="298"/>
                        <a:pt x="94" y="287"/>
                      </a:cubicBezTo>
                      <a:lnTo>
                        <a:pt x="67" y="247"/>
                      </a:lnTo>
                      <a:lnTo>
                        <a:pt x="95" y="275"/>
                      </a:lnTo>
                      <a:lnTo>
                        <a:pt x="56" y="248"/>
                      </a:lnTo>
                      <a:cubicBezTo>
                        <a:pt x="13" y="218"/>
                        <a:pt x="0" y="161"/>
                        <a:pt x="25" y="116"/>
                      </a:cubicBezTo>
                      <a:cubicBezTo>
                        <a:pt x="51" y="71"/>
                        <a:pt x="106" y="53"/>
                        <a:pt x="153" y="74"/>
                      </a:cubicBezTo>
                      <a:lnTo>
                        <a:pt x="2747" y="1234"/>
                      </a:lnTo>
                      <a:lnTo>
                        <a:pt x="2664" y="1235"/>
                      </a:lnTo>
                      <a:lnTo>
                        <a:pt x="5270" y="21"/>
                      </a:lnTo>
                      <a:close/>
                      <a:moveTo>
                        <a:pt x="2748" y="1416"/>
                      </a:moveTo>
                      <a:cubicBezTo>
                        <a:pt x="2722" y="1429"/>
                        <a:pt x="2692" y="1429"/>
                        <a:pt x="2665" y="1417"/>
                      </a:cubicBezTo>
                      <a:lnTo>
                        <a:pt x="72" y="257"/>
                      </a:lnTo>
                      <a:lnTo>
                        <a:pt x="169" y="83"/>
                      </a:lnTo>
                      <a:lnTo>
                        <a:pt x="208" y="110"/>
                      </a:lnTo>
                      <a:cubicBezTo>
                        <a:pt x="219" y="118"/>
                        <a:pt x="228" y="127"/>
                        <a:pt x="236" y="138"/>
                      </a:cubicBezTo>
                      <a:lnTo>
                        <a:pt x="262" y="179"/>
                      </a:lnTo>
                      <a:lnTo>
                        <a:pt x="234" y="151"/>
                      </a:lnTo>
                      <a:lnTo>
                        <a:pt x="313" y="205"/>
                      </a:lnTo>
                      <a:cubicBezTo>
                        <a:pt x="318" y="208"/>
                        <a:pt x="323" y="213"/>
                        <a:pt x="328" y="217"/>
                      </a:cubicBezTo>
                      <a:lnTo>
                        <a:pt x="373" y="265"/>
                      </a:lnTo>
                      <a:lnTo>
                        <a:pt x="529" y="399"/>
                      </a:lnTo>
                      <a:lnTo>
                        <a:pt x="677" y="525"/>
                      </a:lnTo>
                      <a:lnTo>
                        <a:pt x="846" y="687"/>
                      </a:lnTo>
                      <a:lnTo>
                        <a:pt x="835" y="678"/>
                      </a:lnTo>
                      <a:lnTo>
                        <a:pt x="1049" y="830"/>
                      </a:lnTo>
                      <a:lnTo>
                        <a:pt x="1239" y="988"/>
                      </a:lnTo>
                      <a:lnTo>
                        <a:pt x="1448" y="1136"/>
                      </a:lnTo>
                      <a:cubicBezTo>
                        <a:pt x="1452" y="1139"/>
                        <a:pt x="1456" y="1142"/>
                        <a:pt x="1459" y="1146"/>
                      </a:cubicBezTo>
                      <a:lnTo>
                        <a:pt x="1646" y="1327"/>
                      </a:lnTo>
                      <a:lnTo>
                        <a:pt x="1842" y="1476"/>
                      </a:lnTo>
                      <a:lnTo>
                        <a:pt x="2047" y="1636"/>
                      </a:lnTo>
                      <a:lnTo>
                        <a:pt x="2228" y="1766"/>
                      </a:lnTo>
                      <a:lnTo>
                        <a:pt x="2397" y="1928"/>
                      </a:lnTo>
                      <a:lnTo>
                        <a:pt x="2385" y="1918"/>
                      </a:lnTo>
                      <a:lnTo>
                        <a:pt x="2530" y="2019"/>
                      </a:lnTo>
                      <a:lnTo>
                        <a:pt x="2609" y="2060"/>
                      </a:lnTo>
                      <a:cubicBezTo>
                        <a:pt x="2618" y="2065"/>
                        <a:pt x="2627" y="2071"/>
                        <a:pt x="2635" y="2079"/>
                      </a:cubicBezTo>
                      <a:lnTo>
                        <a:pt x="2678" y="2126"/>
                      </a:lnTo>
                      <a:lnTo>
                        <a:pt x="2744" y="2179"/>
                      </a:lnTo>
                      <a:lnTo>
                        <a:pt x="2726" y="2168"/>
                      </a:lnTo>
                      <a:lnTo>
                        <a:pt x="2778" y="2195"/>
                      </a:lnTo>
                      <a:lnTo>
                        <a:pt x="2668" y="2207"/>
                      </a:lnTo>
                      <a:lnTo>
                        <a:pt x="5248" y="35"/>
                      </a:lnTo>
                      <a:lnTo>
                        <a:pt x="5355" y="202"/>
                      </a:lnTo>
                      <a:lnTo>
                        <a:pt x="2748" y="14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5" name="Freeform 39"/>
                <p:cNvSpPr>
                  <a:spLocks/>
                </p:cNvSpPr>
                <p:nvPr/>
              </p:nvSpPr>
              <p:spPr bwMode="auto">
                <a:xfrm>
                  <a:off x="4578" y="2415"/>
                  <a:ext cx="60" cy="45"/>
                </a:xfrm>
                <a:custGeom>
                  <a:avLst/>
                  <a:gdLst/>
                  <a:ahLst/>
                  <a:cxnLst>
                    <a:cxn ang="0">
                      <a:pos x="60" y="45"/>
                    </a:cxn>
                    <a:cxn ang="0">
                      <a:pos x="0" y="22"/>
                    </a:cxn>
                    <a:cxn ang="0">
                      <a:pos x="60" y="0"/>
                    </a:cxn>
                    <a:cxn ang="0">
                      <a:pos x="60" y="45"/>
                    </a:cxn>
                  </a:cxnLst>
                  <a:rect l="0" t="0" r="r" b="b"/>
                  <a:pathLst>
                    <a:path w="60" h="45">
                      <a:moveTo>
                        <a:pt x="60" y="45"/>
                      </a:moveTo>
                      <a:lnTo>
                        <a:pt x="0" y="22"/>
                      </a:lnTo>
                      <a:lnTo>
                        <a:pt x="60" y="0"/>
                      </a:lnTo>
                      <a:lnTo>
                        <a:pt x="60" y="4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6" name="Freeform 40"/>
                <p:cNvSpPr>
                  <a:spLocks noEditPoints="1"/>
                </p:cNvSpPr>
                <p:nvPr/>
              </p:nvSpPr>
              <p:spPr bwMode="auto">
                <a:xfrm>
                  <a:off x="4576" y="2412"/>
                  <a:ext cx="65" cy="51"/>
                </a:xfrm>
                <a:custGeom>
                  <a:avLst/>
                  <a:gdLst/>
                  <a:ahLst/>
                  <a:cxnLst>
                    <a:cxn ang="0">
                      <a:pos x="2552" y="1905"/>
                    </a:cxn>
                    <a:cxn ang="0">
                      <a:pos x="2509" y="1988"/>
                    </a:cxn>
                    <a:cxn ang="0">
                      <a:pos x="2417" y="1999"/>
                    </a:cxn>
                    <a:cxn ang="0">
                      <a:pos x="65" y="1099"/>
                    </a:cxn>
                    <a:cxn ang="0">
                      <a:pos x="0" y="1005"/>
                    </a:cxn>
                    <a:cxn ang="0">
                      <a:pos x="65" y="912"/>
                    </a:cxn>
                    <a:cxn ang="0">
                      <a:pos x="2417" y="12"/>
                    </a:cxn>
                    <a:cxn ang="0">
                      <a:pos x="2509" y="23"/>
                    </a:cxn>
                    <a:cxn ang="0">
                      <a:pos x="2552" y="105"/>
                    </a:cxn>
                    <a:cxn ang="0">
                      <a:pos x="2552" y="1905"/>
                    </a:cxn>
                    <a:cxn ang="0">
                      <a:pos x="2352" y="105"/>
                    </a:cxn>
                    <a:cxn ang="0">
                      <a:pos x="2488" y="199"/>
                    </a:cxn>
                    <a:cxn ang="0">
                      <a:pos x="136" y="1099"/>
                    </a:cxn>
                    <a:cxn ang="0">
                      <a:pos x="136" y="912"/>
                    </a:cxn>
                    <a:cxn ang="0">
                      <a:pos x="2488" y="1812"/>
                    </a:cxn>
                    <a:cxn ang="0">
                      <a:pos x="2352" y="1905"/>
                    </a:cxn>
                    <a:cxn ang="0">
                      <a:pos x="2352" y="105"/>
                    </a:cxn>
                  </a:cxnLst>
                  <a:rect l="0" t="0" r="r" b="b"/>
                  <a:pathLst>
                    <a:path w="2552" h="2011">
                      <a:moveTo>
                        <a:pt x="2552" y="1905"/>
                      </a:moveTo>
                      <a:cubicBezTo>
                        <a:pt x="2552" y="1938"/>
                        <a:pt x="2536" y="1969"/>
                        <a:pt x="2509" y="1988"/>
                      </a:cubicBezTo>
                      <a:cubicBezTo>
                        <a:pt x="2482" y="2007"/>
                        <a:pt x="2447" y="2011"/>
                        <a:pt x="2417" y="1999"/>
                      </a:cubicBezTo>
                      <a:lnTo>
                        <a:pt x="65" y="1099"/>
                      </a:lnTo>
                      <a:cubicBezTo>
                        <a:pt x="26" y="1084"/>
                        <a:pt x="0" y="1047"/>
                        <a:pt x="0" y="1005"/>
                      </a:cubicBezTo>
                      <a:cubicBezTo>
                        <a:pt x="0" y="964"/>
                        <a:pt x="26" y="927"/>
                        <a:pt x="65" y="912"/>
                      </a:cubicBezTo>
                      <a:lnTo>
                        <a:pt x="2417" y="12"/>
                      </a:lnTo>
                      <a:cubicBezTo>
                        <a:pt x="2447" y="0"/>
                        <a:pt x="2482" y="4"/>
                        <a:pt x="2509" y="23"/>
                      </a:cubicBezTo>
                      <a:cubicBezTo>
                        <a:pt x="2536" y="42"/>
                        <a:pt x="2552" y="73"/>
                        <a:pt x="2552" y="105"/>
                      </a:cubicBezTo>
                      <a:lnTo>
                        <a:pt x="2552" y="1905"/>
                      </a:lnTo>
                      <a:close/>
                      <a:moveTo>
                        <a:pt x="2352" y="105"/>
                      </a:moveTo>
                      <a:lnTo>
                        <a:pt x="2488" y="199"/>
                      </a:lnTo>
                      <a:lnTo>
                        <a:pt x="136" y="1099"/>
                      </a:lnTo>
                      <a:lnTo>
                        <a:pt x="136" y="912"/>
                      </a:lnTo>
                      <a:lnTo>
                        <a:pt x="2488" y="1812"/>
                      </a:lnTo>
                      <a:lnTo>
                        <a:pt x="2352" y="1905"/>
                      </a:lnTo>
                      <a:lnTo>
                        <a:pt x="2352" y="10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" name="Freeform 41"/>
                <p:cNvSpPr>
                  <a:spLocks/>
                </p:cNvSpPr>
                <p:nvPr/>
              </p:nvSpPr>
              <p:spPr bwMode="auto">
                <a:xfrm>
                  <a:off x="4624" y="2414"/>
                  <a:ext cx="36" cy="47"/>
                </a:xfrm>
                <a:custGeom>
                  <a:avLst/>
                  <a:gdLst/>
                  <a:ahLst/>
                  <a:cxnLst>
                    <a:cxn ang="0">
                      <a:pos x="0" y="924"/>
                    </a:cxn>
                    <a:cxn ang="0">
                      <a:pos x="700" y="0"/>
                    </a:cxn>
                    <a:cxn ang="0">
                      <a:pos x="700" y="0"/>
                    </a:cxn>
                    <a:cxn ang="0">
                      <a:pos x="700" y="0"/>
                    </a:cxn>
                    <a:cxn ang="0">
                      <a:pos x="1400" y="924"/>
                    </a:cxn>
                    <a:cxn ang="0">
                      <a:pos x="1400" y="924"/>
                    </a:cxn>
                    <a:cxn ang="0">
                      <a:pos x="700" y="1848"/>
                    </a:cxn>
                    <a:cxn ang="0">
                      <a:pos x="700" y="1848"/>
                    </a:cxn>
                    <a:cxn ang="0">
                      <a:pos x="700" y="1848"/>
                    </a:cxn>
                    <a:cxn ang="0">
                      <a:pos x="0" y="924"/>
                    </a:cxn>
                  </a:cxnLst>
                  <a:rect l="0" t="0" r="r" b="b"/>
                  <a:pathLst>
                    <a:path w="1400" h="1848">
                      <a:moveTo>
                        <a:pt x="0" y="924"/>
                      </a:moveTo>
                      <a:cubicBezTo>
                        <a:pt x="0" y="414"/>
                        <a:pt x="314" y="0"/>
                        <a:pt x="700" y="0"/>
                      </a:cubicBezTo>
                      <a:cubicBezTo>
                        <a:pt x="700" y="0"/>
                        <a:pt x="700" y="0"/>
                        <a:pt x="700" y="0"/>
                      </a:cubicBezTo>
                      <a:lnTo>
                        <a:pt x="700" y="0"/>
                      </a:lnTo>
                      <a:cubicBezTo>
                        <a:pt x="1087" y="0"/>
                        <a:pt x="1400" y="414"/>
                        <a:pt x="1400" y="924"/>
                      </a:cubicBezTo>
                      <a:lnTo>
                        <a:pt x="1400" y="924"/>
                      </a:lnTo>
                      <a:cubicBezTo>
                        <a:pt x="1400" y="1435"/>
                        <a:pt x="1087" y="1848"/>
                        <a:pt x="700" y="1848"/>
                      </a:cubicBezTo>
                      <a:cubicBezTo>
                        <a:pt x="700" y="1848"/>
                        <a:pt x="700" y="1848"/>
                        <a:pt x="700" y="1848"/>
                      </a:cubicBezTo>
                      <a:lnTo>
                        <a:pt x="700" y="1848"/>
                      </a:lnTo>
                      <a:cubicBezTo>
                        <a:pt x="314" y="1848"/>
                        <a:pt x="0" y="1435"/>
                        <a:pt x="0" y="924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8" name="Freeform 42"/>
                <p:cNvSpPr>
                  <a:spLocks noEditPoints="1"/>
                </p:cNvSpPr>
                <p:nvPr/>
              </p:nvSpPr>
              <p:spPr bwMode="auto">
                <a:xfrm>
                  <a:off x="4622" y="2411"/>
                  <a:ext cx="40" cy="52"/>
                </a:xfrm>
                <a:custGeom>
                  <a:avLst/>
                  <a:gdLst/>
                  <a:ahLst/>
                  <a:cxnLst>
                    <a:cxn ang="0">
                      <a:pos x="0" y="22"/>
                    </a:cxn>
                    <a:cxn ang="0">
                      <a:pos x="1" y="18"/>
                    </a:cxn>
                    <a:cxn ang="0">
                      <a:pos x="4" y="10"/>
                    </a:cxn>
                    <a:cxn ang="0">
                      <a:pos x="8" y="6"/>
                    </a:cxn>
                    <a:cxn ang="0">
                      <a:pos x="11" y="3"/>
                    </a:cxn>
                    <a:cxn ang="0">
                      <a:pos x="15" y="1"/>
                    </a:cxn>
                    <a:cxn ang="0">
                      <a:pos x="19" y="0"/>
                    </a:cxn>
                    <a:cxn ang="0">
                      <a:pos x="23" y="1"/>
                    </a:cxn>
                    <a:cxn ang="0">
                      <a:pos x="27" y="2"/>
                    </a:cxn>
                    <a:cxn ang="0">
                      <a:pos x="31" y="4"/>
                    </a:cxn>
                    <a:cxn ang="0">
                      <a:pos x="34" y="7"/>
                    </a:cxn>
                    <a:cxn ang="0">
                      <a:pos x="38" y="14"/>
                    </a:cxn>
                    <a:cxn ang="0">
                      <a:pos x="40" y="20"/>
                    </a:cxn>
                    <a:cxn ang="0">
                      <a:pos x="40" y="25"/>
                    </a:cxn>
                    <a:cxn ang="0">
                      <a:pos x="40" y="30"/>
                    </a:cxn>
                    <a:cxn ang="0">
                      <a:pos x="39" y="35"/>
                    </a:cxn>
                    <a:cxn ang="0">
                      <a:pos x="36" y="43"/>
                    </a:cxn>
                    <a:cxn ang="0">
                      <a:pos x="33" y="47"/>
                    </a:cxn>
                    <a:cxn ang="0">
                      <a:pos x="29" y="50"/>
                    </a:cxn>
                    <a:cxn ang="0">
                      <a:pos x="25" y="51"/>
                    </a:cxn>
                    <a:cxn ang="0">
                      <a:pos x="21" y="52"/>
                    </a:cxn>
                    <a:cxn ang="0">
                      <a:pos x="17" y="52"/>
                    </a:cxn>
                    <a:cxn ang="0">
                      <a:pos x="13" y="51"/>
                    </a:cxn>
                    <a:cxn ang="0">
                      <a:pos x="9" y="48"/>
                    </a:cxn>
                    <a:cxn ang="0">
                      <a:pos x="6" y="45"/>
                    </a:cxn>
                    <a:cxn ang="0">
                      <a:pos x="2" y="39"/>
                    </a:cxn>
                    <a:cxn ang="0">
                      <a:pos x="0" y="33"/>
                    </a:cxn>
                    <a:cxn ang="0">
                      <a:pos x="0" y="28"/>
                    </a:cxn>
                    <a:cxn ang="0">
                      <a:pos x="5" y="30"/>
                    </a:cxn>
                    <a:cxn ang="0">
                      <a:pos x="6" y="34"/>
                    </a:cxn>
                    <a:cxn ang="0">
                      <a:pos x="8" y="40"/>
                    </a:cxn>
                    <a:cxn ang="0">
                      <a:pos x="11" y="43"/>
                    </a:cxn>
                    <a:cxn ang="0">
                      <a:pos x="14" y="45"/>
                    </a:cxn>
                    <a:cxn ang="0">
                      <a:pos x="16" y="47"/>
                    </a:cxn>
                    <a:cxn ang="0">
                      <a:pos x="19" y="47"/>
                    </a:cxn>
                    <a:cxn ang="0">
                      <a:pos x="22" y="47"/>
                    </a:cxn>
                    <a:cxn ang="0">
                      <a:pos x="25" y="46"/>
                    </a:cxn>
                    <a:cxn ang="0">
                      <a:pos x="28" y="44"/>
                    </a:cxn>
                    <a:cxn ang="0">
                      <a:pos x="30" y="42"/>
                    </a:cxn>
                    <a:cxn ang="0">
                      <a:pos x="33" y="37"/>
                    </a:cxn>
                    <a:cxn ang="0">
                      <a:pos x="35" y="32"/>
                    </a:cxn>
                    <a:cxn ang="0">
                      <a:pos x="35" y="27"/>
                    </a:cxn>
                    <a:cxn ang="0">
                      <a:pos x="35" y="23"/>
                    </a:cxn>
                    <a:cxn ang="0">
                      <a:pos x="34" y="19"/>
                    </a:cxn>
                    <a:cxn ang="0">
                      <a:pos x="32" y="13"/>
                    </a:cxn>
                    <a:cxn ang="0">
                      <a:pos x="29" y="9"/>
                    </a:cxn>
                    <a:cxn ang="0">
                      <a:pos x="26" y="7"/>
                    </a:cxn>
                    <a:cxn ang="0">
                      <a:pos x="24" y="6"/>
                    </a:cxn>
                    <a:cxn ang="0">
                      <a:pos x="21" y="5"/>
                    </a:cxn>
                    <a:cxn ang="0">
                      <a:pos x="18" y="6"/>
                    </a:cxn>
                    <a:cxn ang="0">
                      <a:pos x="15" y="6"/>
                    </a:cxn>
                    <a:cxn ang="0">
                      <a:pos x="12" y="8"/>
                    </a:cxn>
                    <a:cxn ang="0">
                      <a:pos x="10" y="11"/>
                    </a:cxn>
                    <a:cxn ang="0">
                      <a:pos x="7" y="16"/>
                    </a:cxn>
                    <a:cxn ang="0">
                      <a:pos x="5" y="21"/>
                    </a:cxn>
                    <a:cxn ang="0">
                      <a:pos x="5" y="25"/>
                    </a:cxn>
                  </a:cxnLst>
                  <a:rect l="0" t="0" r="r" b="b"/>
                  <a:pathLst>
                    <a:path w="40" h="52">
                      <a:moveTo>
                        <a:pt x="0" y="26"/>
                      </a:moveTo>
                      <a:lnTo>
                        <a:pt x="0" y="25"/>
                      </a:lnTo>
                      <a:lnTo>
                        <a:pt x="0" y="24"/>
                      </a:lnTo>
                      <a:lnTo>
                        <a:pt x="0" y="22"/>
                      </a:lnTo>
                      <a:lnTo>
                        <a:pt x="0" y="21"/>
                      </a:lnTo>
                      <a:lnTo>
                        <a:pt x="0" y="20"/>
                      </a:lnTo>
                      <a:lnTo>
                        <a:pt x="1" y="19"/>
                      </a:lnTo>
                      <a:lnTo>
                        <a:pt x="1" y="18"/>
                      </a:lnTo>
                      <a:lnTo>
                        <a:pt x="1" y="16"/>
                      </a:lnTo>
                      <a:lnTo>
                        <a:pt x="2" y="14"/>
                      </a:lnTo>
                      <a:lnTo>
                        <a:pt x="3" y="12"/>
                      </a:lnTo>
                      <a:lnTo>
                        <a:pt x="4" y="10"/>
                      </a:lnTo>
                      <a:lnTo>
                        <a:pt x="5" y="8"/>
                      </a:lnTo>
                      <a:lnTo>
                        <a:pt x="6" y="7"/>
                      </a:lnTo>
                      <a:lnTo>
                        <a:pt x="7" y="7"/>
                      </a:lnTo>
                      <a:lnTo>
                        <a:pt x="8" y="6"/>
                      </a:lnTo>
                      <a:lnTo>
                        <a:pt x="8" y="5"/>
                      </a:lnTo>
                      <a:lnTo>
                        <a:pt x="9" y="4"/>
                      </a:lnTo>
                      <a:lnTo>
                        <a:pt x="10" y="4"/>
                      </a:lnTo>
                      <a:lnTo>
                        <a:pt x="11" y="3"/>
                      </a:lnTo>
                      <a:lnTo>
                        <a:pt x="12" y="2"/>
                      </a:lnTo>
                      <a:lnTo>
                        <a:pt x="13" y="2"/>
                      </a:lnTo>
                      <a:lnTo>
                        <a:pt x="14" y="2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7" y="1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2" y="0"/>
                      </a:lnTo>
                      <a:lnTo>
                        <a:pt x="23" y="1"/>
                      </a:lnTo>
                      <a:lnTo>
                        <a:pt x="24" y="1"/>
                      </a:lnTo>
                      <a:lnTo>
                        <a:pt x="25" y="1"/>
                      </a:lnTo>
                      <a:lnTo>
                        <a:pt x="26" y="1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9" y="3"/>
                      </a:lnTo>
                      <a:lnTo>
                        <a:pt x="30" y="4"/>
                      </a:lnTo>
                      <a:lnTo>
                        <a:pt x="31" y="4"/>
                      </a:lnTo>
                      <a:lnTo>
                        <a:pt x="32" y="5"/>
                      </a:lnTo>
                      <a:lnTo>
                        <a:pt x="32" y="6"/>
                      </a:lnTo>
                      <a:lnTo>
                        <a:pt x="33" y="6"/>
                      </a:lnTo>
                      <a:lnTo>
                        <a:pt x="34" y="7"/>
                      </a:lnTo>
                      <a:lnTo>
                        <a:pt x="35" y="8"/>
                      </a:lnTo>
                      <a:lnTo>
                        <a:pt x="36" y="10"/>
                      </a:lnTo>
                      <a:lnTo>
                        <a:pt x="37" y="12"/>
                      </a:lnTo>
                      <a:lnTo>
                        <a:pt x="38" y="14"/>
                      </a:lnTo>
                      <a:lnTo>
                        <a:pt x="39" y="16"/>
                      </a:lnTo>
                      <a:lnTo>
                        <a:pt x="39" y="18"/>
                      </a:lnTo>
                      <a:lnTo>
                        <a:pt x="40" y="19"/>
                      </a:lnTo>
                      <a:lnTo>
                        <a:pt x="40" y="20"/>
                      </a:lnTo>
                      <a:lnTo>
                        <a:pt x="40" y="21"/>
                      </a:lnTo>
                      <a:lnTo>
                        <a:pt x="40" y="22"/>
                      </a:lnTo>
                      <a:lnTo>
                        <a:pt x="40" y="24"/>
                      </a:lnTo>
                      <a:lnTo>
                        <a:pt x="40" y="25"/>
                      </a:lnTo>
                      <a:lnTo>
                        <a:pt x="40" y="26"/>
                      </a:lnTo>
                      <a:lnTo>
                        <a:pt x="40" y="28"/>
                      </a:lnTo>
                      <a:lnTo>
                        <a:pt x="40" y="29"/>
                      </a:lnTo>
                      <a:lnTo>
                        <a:pt x="40" y="30"/>
                      </a:lnTo>
                      <a:lnTo>
                        <a:pt x="40" y="31"/>
                      </a:lnTo>
                      <a:lnTo>
                        <a:pt x="40" y="33"/>
                      </a:lnTo>
                      <a:lnTo>
                        <a:pt x="40" y="34"/>
                      </a:lnTo>
                      <a:lnTo>
                        <a:pt x="39" y="35"/>
                      </a:lnTo>
                      <a:lnTo>
                        <a:pt x="39" y="36"/>
                      </a:lnTo>
                      <a:lnTo>
                        <a:pt x="38" y="38"/>
                      </a:lnTo>
                      <a:lnTo>
                        <a:pt x="37" y="41"/>
                      </a:lnTo>
                      <a:lnTo>
                        <a:pt x="36" y="43"/>
                      </a:lnTo>
                      <a:lnTo>
                        <a:pt x="35" y="44"/>
                      </a:lnTo>
                      <a:lnTo>
                        <a:pt x="34" y="45"/>
                      </a:lnTo>
                      <a:lnTo>
                        <a:pt x="33" y="46"/>
                      </a:lnTo>
                      <a:lnTo>
                        <a:pt x="33" y="47"/>
                      </a:lnTo>
                      <a:lnTo>
                        <a:pt x="32" y="48"/>
                      </a:lnTo>
                      <a:lnTo>
                        <a:pt x="31" y="48"/>
                      </a:lnTo>
                      <a:lnTo>
                        <a:pt x="30" y="49"/>
                      </a:lnTo>
                      <a:lnTo>
                        <a:pt x="29" y="50"/>
                      </a:lnTo>
                      <a:lnTo>
                        <a:pt x="28" y="50"/>
                      </a:lnTo>
                      <a:lnTo>
                        <a:pt x="27" y="51"/>
                      </a:lnTo>
                      <a:lnTo>
                        <a:pt x="26" y="51"/>
                      </a:lnTo>
                      <a:lnTo>
                        <a:pt x="25" y="51"/>
                      </a:lnTo>
                      <a:lnTo>
                        <a:pt x="24" y="52"/>
                      </a:lnTo>
                      <a:lnTo>
                        <a:pt x="23" y="52"/>
                      </a:lnTo>
                      <a:lnTo>
                        <a:pt x="22" y="52"/>
                      </a:lnTo>
                      <a:lnTo>
                        <a:pt x="21" y="52"/>
                      </a:lnTo>
                      <a:lnTo>
                        <a:pt x="20" y="52"/>
                      </a:lnTo>
                      <a:lnTo>
                        <a:pt x="19" y="52"/>
                      </a:lnTo>
                      <a:lnTo>
                        <a:pt x="18" y="52"/>
                      </a:lnTo>
                      <a:lnTo>
                        <a:pt x="17" y="52"/>
                      </a:lnTo>
                      <a:lnTo>
                        <a:pt x="16" y="52"/>
                      </a:lnTo>
                      <a:lnTo>
                        <a:pt x="15" y="52"/>
                      </a:lnTo>
                      <a:lnTo>
                        <a:pt x="14" y="51"/>
                      </a:lnTo>
                      <a:lnTo>
                        <a:pt x="13" y="51"/>
                      </a:lnTo>
                      <a:lnTo>
                        <a:pt x="12" y="50"/>
                      </a:lnTo>
                      <a:lnTo>
                        <a:pt x="11" y="50"/>
                      </a:lnTo>
                      <a:lnTo>
                        <a:pt x="10" y="49"/>
                      </a:lnTo>
                      <a:lnTo>
                        <a:pt x="9" y="48"/>
                      </a:lnTo>
                      <a:lnTo>
                        <a:pt x="8" y="48"/>
                      </a:lnTo>
                      <a:lnTo>
                        <a:pt x="8" y="47"/>
                      </a:lnTo>
                      <a:lnTo>
                        <a:pt x="7" y="46"/>
                      </a:lnTo>
                      <a:lnTo>
                        <a:pt x="6" y="45"/>
                      </a:lnTo>
                      <a:lnTo>
                        <a:pt x="5" y="45"/>
                      </a:lnTo>
                      <a:lnTo>
                        <a:pt x="4" y="43"/>
                      </a:lnTo>
                      <a:lnTo>
                        <a:pt x="3" y="41"/>
                      </a:lnTo>
                      <a:lnTo>
                        <a:pt x="2" y="39"/>
                      </a:lnTo>
                      <a:lnTo>
                        <a:pt x="1" y="36"/>
                      </a:lnTo>
                      <a:lnTo>
                        <a:pt x="1" y="35"/>
                      </a:lnTo>
                      <a:lnTo>
                        <a:pt x="1" y="34"/>
                      </a:lnTo>
                      <a:lnTo>
                        <a:pt x="0" y="33"/>
                      </a:lnTo>
                      <a:lnTo>
                        <a:pt x="0" y="32"/>
                      </a:lnTo>
                      <a:lnTo>
                        <a:pt x="0" y="30"/>
                      </a:lnTo>
                      <a:lnTo>
                        <a:pt x="0" y="29"/>
                      </a:lnTo>
                      <a:lnTo>
                        <a:pt x="0" y="28"/>
                      </a:lnTo>
                      <a:lnTo>
                        <a:pt x="0" y="26"/>
                      </a:lnTo>
                      <a:close/>
                      <a:moveTo>
                        <a:pt x="5" y="27"/>
                      </a:moveTo>
                      <a:lnTo>
                        <a:pt x="5" y="28"/>
                      </a:lnTo>
                      <a:lnTo>
                        <a:pt x="5" y="30"/>
                      </a:lnTo>
                      <a:lnTo>
                        <a:pt x="5" y="31"/>
                      </a:lnTo>
                      <a:lnTo>
                        <a:pt x="5" y="32"/>
                      </a:lnTo>
                      <a:lnTo>
                        <a:pt x="6" y="33"/>
                      </a:lnTo>
                      <a:lnTo>
                        <a:pt x="6" y="34"/>
                      </a:lnTo>
                      <a:lnTo>
                        <a:pt x="6" y="35"/>
                      </a:lnTo>
                      <a:lnTo>
                        <a:pt x="7" y="36"/>
                      </a:lnTo>
                      <a:lnTo>
                        <a:pt x="8" y="38"/>
                      </a:lnTo>
                      <a:lnTo>
                        <a:pt x="8" y="40"/>
                      </a:lnTo>
                      <a:lnTo>
                        <a:pt x="9" y="41"/>
                      </a:lnTo>
                      <a:lnTo>
                        <a:pt x="10" y="42"/>
                      </a:lnTo>
                      <a:lnTo>
                        <a:pt x="11" y="43"/>
                      </a:lnTo>
                      <a:lnTo>
                        <a:pt x="11" y="43"/>
                      </a:lnTo>
                      <a:lnTo>
                        <a:pt x="12" y="44"/>
                      </a:lnTo>
                      <a:lnTo>
                        <a:pt x="12" y="44"/>
                      </a:lnTo>
                      <a:lnTo>
                        <a:pt x="13" y="45"/>
                      </a:lnTo>
                      <a:lnTo>
                        <a:pt x="14" y="45"/>
                      </a:lnTo>
                      <a:lnTo>
                        <a:pt x="14" y="46"/>
                      </a:lnTo>
                      <a:lnTo>
                        <a:pt x="15" y="46"/>
                      </a:lnTo>
                      <a:lnTo>
                        <a:pt x="16" y="46"/>
                      </a:lnTo>
                      <a:lnTo>
                        <a:pt x="16" y="47"/>
                      </a:lnTo>
                      <a:lnTo>
                        <a:pt x="17" y="47"/>
                      </a:lnTo>
                      <a:lnTo>
                        <a:pt x="18" y="47"/>
                      </a:lnTo>
                      <a:lnTo>
                        <a:pt x="18" y="47"/>
                      </a:lnTo>
                      <a:lnTo>
                        <a:pt x="19" y="47"/>
                      </a:lnTo>
                      <a:lnTo>
                        <a:pt x="20" y="47"/>
                      </a:lnTo>
                      <a:lnTo>
                        <a:pt x="21" y="47"/>
                      </a:lnTo>
                      <a:lnTo>
                        <a:pt x="21" y="47"/>
                      </a:lnTo>
                      <a:lnTo>
                        <a:pt x="22" y="47"/>
                      </a:lnTo>
                      <a:lnTo>
                        <a:pt x="23" y="47"/>
                      </a:lnTo>
                      <a:lnTo>
                        <a:pt x="24" y="47"/>
                      </a:lnTo>
                      <a:lnTo>
                        <a:pt x="24" y="46"/>
                      </a:lnTo>
                      <a:lnTo>
                        <a:pt x="25" y="46"/>
                      </a:lnTo>
                      <a:lnTo>
                        <a:pt x="26" y="46"/>
                      </a:lnTo>
                      <a:lnTo>
                        <a:pt x="26" y="45"/>
                      </a:lnTo>
                      <a:lnTo>
                        <a:pt x="27" y="45"/>
                      </a:lnTo>
                      <a:lnTo>
                        <a:pt x="28" y="44"/>
                      </a:lnTo>
                      <a:lnTo>
                        <a:pt x="28" y="44"/>
                      </a:lnTo>
                      <a:lnTo>
                        <a:pt x="29" y="43"/>
                      </a:lnTo>
                      <a:lnTo>
                        <a:pt x="29" y="43"/>
                      </a:lnTo>
                      <a:lnTo>
                        <a:pt x="30" y="42"/>
                      </a:lnTo>
                      <a:lnTo>
                        <a:pt x="31" y="42"/>
                      </a:lnTo>
                      <a:lnTo>
                        <a:pt x="32" y="40"/>
                      </a:lnTo>
                      <a:lnTo>
                        <a:pt x="32" y="38"/>
                      </a:lnTo>
                      <a:lnTo>
                        <a:pt x="33" y="37"/>
                      </a:lnTo>
                      <a:lnTo>
                        <a:pt x="34" y="35"/>
                      </a:lnTo>
                      <a:lnTo>
                        <a:pt x="34" y="34"/>
                      </a:lnTo>
                      <a:lnTo>
                        <a:pt x="35" y="33"/>
                      </a:lnTo>
                      <a:lnTo>
                        <a:pt x="35" y="32"/>
                      </a:lnTo>
                      <a:lnTo>
                        <a:pt x="35" y="31"/>
                      </a:lnTo>
                      <a:lnTo>
                        <a:pt x="35" y="30"/>
                      </a:lnTo>
                      <a:lnTo>
                        <a:pt x="35" y="29"/>
                      </a:lnTo>
                      <a:lnTo>
                        <a:pt x="35" y="27"/>
                      </a:lnTo>
                      <a:lnTo>
                        <a:pt x="35" y="26"/>
                      </a:lnTo>
                      <a:lnTo>
                        <a:pt x="35" y="25"/>
                      </a:lnTo>
                      <a:lnTo>
                        <a:pt x="35" y="24"/>
                      </a:lnTo>
                      <a:lnTo>
                        <a:pt x="35" y="23"/>
                      </a:lnTo>
                      <a:lnTo>
                        <a:pt x="35" y="22"/>
                      </a:lnTo>
                      <a:lnTo>
                        <a:pt x="35" y="21"/>
                      </a:lnTo>
                      <a:lnTo>
                        <a:pt x="35" y="20"/>
                      </a:lnTo>
                      <a:lnTo>
                        <a:pt x="34" y="19"/>
                      </a:lnTo>
                      <a:lnTo>
                        <a:pt x="34" y="18"/>
                      </a:lnTo>
                      <a:lnTo>
                        <a:pt x="33" y="16"/>
                      </a:lnTo>
                      <a:lnTo>
                        <a:pt x="33" y="14"/>
                      </a:lnTo>
                      <a:lnTo>
                        <a:pt x="32" y="13"/>
                      </a:lnTo>
                      <a:lnTo>
                        <a:pt x="31" y="11"/>
                      </a:lnTo>
                      <a:lnTo>
                        <a:pt x="30" y="11"/>
                      </a:lnTo>
                      <a:lnTo>
                        <a:pt x="30" y="10"/>
                      </a:lnTo>
                      <a:lnTo>
                        <a:pt x="29" y="9"/>
                      </a:lnTo>
                      <a:lnTo>
                        <a:pt x="28" y="9"/>
                      </a:lnTo>
                      <a:lnTo>
                        <a:pt x="28" y="8"/>
                      </a:lnTo>
                      <a:lnTo>
                        <a:pt x="27" y="8"/>
                      </a:lnTo>
                      <a:lnTo>
                        <a:pt x="26" y="7"/>
                      </a:lnTo>
                      <a:lnTo>
                        <a:pt x="26" y="7"/>
                      </a:lnTo>
                      <a:lnTo>
                        <a:pt x="25" y="7"/>
                      </a:lnTo>
                      <a:lnTo>
                        <a:pt x="24" y="6"/>
                      </a:lnTo>
                      <a:lnTo>
                        <a:pt x="24" y="6"/>
                      </a:lnTo>
                      <a:lnTo>
                        <a:pt x="23" y="6"/>
                      </a:lnTo>
                      <a:lnTo>
                        <a:pt x="22" y="6"/>
                      </a:lnTo>
                      <a:lnTo>
                        <a:pt x="22" y="5"/>
                      </a:lnTo>
                      <a:lnTo>
                        <a:pt x="21" y="5"/>
                      </a:lnTo>
                      <a:lnTo>
                        <a:pt x="20" y="5"/>
                      </a:lnTo>
                      <a:lnTo>
                        <a:pt x="19" y="5"/>
                      </a:lnTo>
                      <a:lnTo>
                        <a:pt x="19" y="5"/>
                      </a:lnTo>
                      <a:lnTo>
                        <a:pt x="18" y="6"/>
                      </a:lnTo>
                      <a:lnTo>
                        <a:pt x="17" y="6"/>
                      </a:lnTo>
                      <a:lnTo>
                        <a:pt x="17" y="6"/>
                      </a:lnTo>
                      <a:lnTo>
                        <a:pt x="16" y="6"/>
                      </a:lnTo>
                      <a:lnTo>
                        <a:pt x="15" y="6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3" y="8"/>
                      </a:lnTo>
                      <a:lnTo>
                        <a:pt x="12" y="8"/>
                      </a:lnTo>
                      <a:lnTo>
                        <a:pt x="12" y="9"/>
                      </a:lnTo>
                      <a:lnTo>
                        <a:pt x="11" y="9"/>
                      </a:lnTo>
                      <a:lnTo>
                        <a:pt x="11" y="10"/>
                      </a:lnTo>
                      <a:lnTo>
                        <a:pt x="10" y="11"/>
                      </a:lnTo>
                      <a:lnTo>
                        <a:pt x="10" y="11"/>
                      </a:lnTo>
                      <a:lnTo>
                        <a:pt x="9" y="13"/>
                      </a:lnTo>
                      <a:lnTo>
                        <a:pt x="8" y="14"/>
                      </a:lnTo>
                      <a:lnTo>
                        <a:pt x="7" y="16"/>
                      </a:lnTo>
                      <a:lnTo>
                        <a:pt x="6" y="18"/>
                      </a:lnTo>
                      <a:lnTo>
                        <a:pt x="6" y="19"/>
                      </a:lnTo>
                      <a:lnTo>
                        <a:pt x="6" y="20"/>
                      </a:lnTo>
                      <a:lnTo>
                        <a:pt x="5" y="21"/>
                      </a:lnTo>
                      <a:lnTo>
                        <a:pt x="5" y="22"/>
                      </a:lnTo>
                      <a:lnTo>
                        <a:pt x="5" y="23"/>
                      </a:lnTo>
                      <a:lnTo>
                        <a:pt x="5" y="24"/>
                      </a:lnTo>
                      <a:lnTo>
                        <a:pt x="5" y="25"/>
                      </a:lnTo>
                      <a:lnTo>
                        <a:pt x="5" y="26"/>
                      </a:lnTo>
                      <a:lnTo>
                        <a:pt x="5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9" name="Freeform 43"/>
                <p:cNvSpPr>
                  <a:spLocks/>
                </p:cNvSpPr>
                <p:nvPr/>
              </p:nvSpPr>
              <p:spPr bwMode="auto">
                <a:xfrm>
                  <a:off x="4525" y="2415"/>
                  <a:ext cx="59" cy="45"/>
                </a:xfrm>
                <a:custGeom>
                  <a:avLst/>
                  <a:gdLst/>
                  <a:ahLst/>
                  <a:cxnLst>
                    <a:cxn ang="0">
                      <a:pos x="0" y="45"/>
                    </a:cxn>
                    <a:cxn ang="0">
                      <a:pos x="59" y="22"/>
                    </a:cxn>
                    <a:cxn ang="0">
                      <a:pos x="0" y="0"/>
                    </a:cxn>
                    <a:cxn ang="0">
                      <a:pos x="0" y="45"/>
                    </a:cxn>
                  </a:cxnLst>
                  <a:rect l="0" t="0" r="r" b="b"/>
                  <a:pathLst>
                    <a:path w="59" h="45">
                      <a:moveTo>
                        <a:pt x="0" y="45"/>
                      </a:moveTo>
                      <a:lnTo>
                        <a:pt x="59" y="22"/>
                      </a:lnTo>
                      <a:lnTo>
                        <a:pt x="0" y="0"/>
                      </a:lnTo>
                      <a:lnTo>
                        <a:pt x="0" y="4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0" name="Freeform 44"/>
                <p:cNvSpPr>
                  <a:spLocks noEditPoints="1"/>
                </p:cNvSpPr>
                <p:nvPr/>
              </p:nvSpPr>
              <p:spPr bwMode="auto">
                <a:xfrm>
                  <a:off x="4522" y="2412"/>
                  <a:ext cx="65" cy="51"/>
                </a:xfrm>
                <a:custGeom>
                  <a:avLst/>
                  <a:gdLst/>
                  <a:ahLst/>
                  <a:cxnLst>
                    <a:cxn ang="0">
                      <a:pos x="200" y="1905"/>
                    </a:cxn>
                    <a:cxn ang="0">
                      <a:pos x="65" y="1812"/>
                    </a:cxn>
                    <a:cxn ang="0">
                      <a:pos x="2417" y="912"/>
                    </a:cxn>
                    <a:cxn ang="0">
                      <a:pos x="2417" y="1099"/>
                    </a:cxn>
                    <a:cxn ang="0">
                      <a:pos x="65" y="199"/>
                    </a:cxn>
                    <a:cxn ang="0">
                      <a:pos x="200" y="105"/>
                    </a:cxn>
                    <a:cxn ang="0">
                      <a:pos x="200" y="1905"/>
                    </a:cxn>
                    <a:cxn ang="0">
                      <a:pos x="0" y="105"/>
                    </a:cxn>
                    <a:cxn ang="0">
                      <a:pos x="44" y="23"/>
                    </a:cxn>
                    <a:cxn ang="0">
                      <a:pos x="136" y="12"/>
                    </a:cxn>
                    <a:cxn ang="0">
                      <a:pos x="2488" y="912"/>
                    </a:cxn>
                    <a:cxn ang="0">
                      <a:pos x="2552" y="1005"/>
                    </a:cxn>
                    <a:cxn ang="0">
                      <a:pos x="2488" y="1099"/>
                    </a:cxn>
                    <a:cxn ang="0">
                      <a:pos x="136" y="1999"/>
                    </a:cxn>
                    <a:cxn ang="0">
                      <a:pos x="44" y="1988"/>
                    </a:cxn>
                    <a:cxn ang="0">
                      <a:pos x="0" y="1905"/>
                    </a:cxn>
                    <a:cxn ang="0">
                      <a:pos x="0" y="105"/>
                    </a:cxn>
                  </a:cxnLst>
                  <a:rect l="0" t="0" r="r" b="b"/>
                  <a:pathLst>
                    <a:path w="2552" h="2011">
                      <a:moveTo>
                        <a:pt x="200" y="1905"/>
                      </a:moveTo>
                      <a:lnTo>
                        <a:pt x="65" y="1812"/>
                      </a:lnTo>
                      <a:lnTo>
                        <a:pt x="2417" y="912"/>
                      </a:lnTo>
                      <a:lnTo>
                        <a:pt x="2417" y="1099"/>
                      </a:lnTo>
                      <a:lnTo>
                        <a:pt x="65" y="199"/>
                      </a:lnTo>
                      <a:lnTo>
                        <a:pt x="200" y="105"/>
                      </a:lnTo>
                      <a:lnTo>
                        <a:pt x="200" y="1905"/>
                      </a:lnTo>
                      <a:close/>
                      <a:moveTo>
                        <a:pt x="0" y="105"/>
                      </a:moveTo>
                      <a:cubicBezTo>
                        <a:pt x="0" y="73"/>
                        <a:pt x="17" y="42"/>
                        <a:pt x="44" y="23"/>
                      </a:cubicBezTo>
                      <a:cubicBezTo>
                        <a:pt x="71" y="4"/>
                        <a:pt x="105" y="0"/>
                        <a:pt x="136" y="12"/>
                      </a:cubicBezTo>
                      <a:lnTo>
                        <a:pt x="2488" y="912"/>
                      </a:lnTo>
                      <a:cubicBezTo>
                        <a:pt x="2527" y="927"/>
                        <a:pt x="2552" y="964"/>
                        <a:pt x="2552" y="1005"/>
                      </a:cubicBezTo>
                      <a:cubicBezTo>
                        <a:pt x="2552" y="1047"/>
                        <a:pt x="2527" y="1084"/>
                        <a:pt x="2488" y="1099"/>
                      </a:cubicBezTo>
                      <a:lnTo>
                        <a:pt x="136" y="1999"/>
                      </a:lnTo>
                      <a:cubicBezTo>
                        <a:pt x="105" y="2011"/>
                        <a:pt x="71" y="2007"/>
                        <a:pt x="44" y="1988"/>
                      </a:cubicBezTo>
                      <a:cubicBezTo>
                        <a:pt x="17" y="1969"/>
                        <a:pt x="0" y="1938"/>
                        <a:pt x="0" y="1905"/>
                      </a:cubicBezTo>
                      <a:lnTo>
                        <a:pt x="0" y="10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1" name="Freeform 45"/>
                <p:cNvSpPr>
                  <a:spLocks/>
                </p:cNvSpPr>
                <p:nvPr/>
              </p:nvSpPr>
              <p:spPr bwMode="auto">
                <a:xfrm>
                  <a:off x="4503" y="2414"/>
                  <a:ext cx="36" cy="47"/>
                </a:xfrm>
                <a:custGeom>
                  <a:avLst/>
                  <a:gdLst/>
                  <a:ahLst/>
                  <a:cxnLst>
                    <a:cxn ang="0">
                      <a:pos x="2800" y="1848"/>
                    </a:cxn>
                    <a:cxn ang="0">
                      <a:pos x="1400" y="0"/>
                    </a:cxn>
                    <a:cxn ang="0">
                      <a:pos x="1400" y="0"/>
                    </a:cxn>
                    <a:cxn ang="0">
                      <a:pos x="1400" y="0"/>
                    </a:cxn>
                    <a:cxn ang="0">
                      <a:pos x="0" y="1848"/>
                    </a:cxn>
                    <a:cxn ang="0">
                      <a:pos x="0" y="1848"/>
                    </a:cxn>
                    <a:cxn ang="0">
                      <a:pos x="1400" y="3696"/>
                    </a:cxn>
                    <a:cxn ang="0">
                      <a:pos x="1400" y="3696"/>
                    </a:cxn>
                    <a:cxn ang="0">
                      <a:pos x="1400" y="3696"/>
                    </a:cxn>
                    <a:cxn ang="0">
                      <a:pos x="2800" y="1848"/>
                    </a:cxn>
                  </a:cxnLst>
                  <a:rect l="0" t="0" r="r" b="b"/>
                  <a:pathLst>
                    <a:path w="2800" h="3696">
                      <a:moveTo>
                        <a:pt x="2800" y="1848"/>
                      </a:moveTo>
                      <a:cubicBezTo>
                        <a:pt x="2800" y="828"/>
                        <a:pt x="2174" y="0"/>
                        <a:pt x="1400" y="0"/>
                      </a:cubicBezTo>
                      <a:cubicBezTo>
                        <a:pt x="1400" y="0"/>
                        <a:pt x="1400" y="0"/>
                        <a:pt x="1400" y="0"/>
                      </a:cubicBezTo>
                      <a:lnTo>
                        <a:pt x="1400" y="0"/>
                      </a:lnTo>
                      <a:cubicBezTo>
                        <a:pt x="627" y="0"/>
                        <a:pt x="0" y="828"/>
                        <a:pt x="0" y="1848"/>
                      </a:cubicBezTo>
                      <a:lnTo>
                        <a:pt x="0" y="1848"/>
                      </a:lnTo>
                      <a:cubicBezTo>
                        <a:pt x="0" y="2869"/>
                        <a:pt x="627" y="3696"/>
                        <a:pt x="1400" y="3696"/>
                      </a:cubicBezTo>
                      <a:cubicBezTo>
                        <a:pt x="1400" y="3696"/>
                        <a:pt x="1400" y="3696"/>
                        <a:pt x="1400" y="3696"/>
                      </a:cubicBezTo>
                      <a:lnTo>
                        <a:pt x="1400" y="3696"/>
                      </a:lnTo>
                      <a:cubicBezTo>
                        <a:pt x="2174" y="3696"/>
                        <a:pt x="2800" y="2869"/>
                        <a:pt x="2800" y="184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2" name="Freeform 46"/>
                <p:cNvSpPr>
                  <a:spLocks noEditPoints="1"/>
                </p:cNvSpPr>
                <p:nvPr/>
              </p:nvSpPr>
              <p:spPr bwMode="auto">
                <a:xfrm>
                  <a:off x="4501" y="2411"/>
                  <a:ext cx="40" cy="52"/>
                </a:xfrm>
                <a:custGeom>
                  <a:avLst/>
                  <a:gdLst/>
                  <a:ahLst/>
                  <a:cxnLst>
                    <a:cxn ang="0">
                      <a:pos x="35" y="23"/>
                    </a:cxn>
                    <a:cxn ang="0">
                      <a:pos x="34" y="19"/>
                    </a:cxn>
                    <a:cxn ang="0">
                      <a:pos x="31" y="13"/>
                    </a:cxn>
                    <a:cxn ang="0">
                      <a:pos x="29" y="9"/>
                    </a:cxn>
                    <a:cxn ang="0">
                      <a:pos x="26" y="7"/>
                    </a:cxn>
                    <a:cxn ang="0">
                      <a:pos x="24" y="6"/>
                    </a:cxn>
                    <a:cxn ang="0">
                      <a:pos x="21" y="5"/>
                    </a:cxn>
                    <a:cxn ang="0">
                      <a:pos x="18" y="6"/>
                    </a:cxn>
                    <a:cxn ang="0">
                      <a:pos x="15" y="7"/>
                    </a:cxn>
                    <a:cxn ang="0">
                      <a:pos x="12" y="8"/>
                    </a:cxn>
                    <a:cxn ang="0">
                      <a:pos x="10" y="11"/>
                    </a:cxn>
                    <a:cxn ang="0">
                      <a:pos x="7" y="16"/>
                    </a:cxn>
                    <a:cxn ang="0">
                      <a:pos x="5" y="21"/>
                    </a:cxn>
                    <a:cxn ang="0">
                      <a:pos x="5" y="25"/>
                    </a:cxn>
                    <a:cxn ang="0">
                      <a:pos x="5" y="30"/>
                    </a:cxn>
                    <a:cxn ang="0">
                      <a:pos x="6" y="34"/>
                    </a:cxn>
                    <a:cxn ang="0">
                      <a:pos x="8" y="40"/>
                    </a:cxn>
                    <a:cxn ang="0">
                      <a:pos x="11" y="43"/>
                    </a:cxn>
                    <a:cxn ang="0">
                      <a:pos x="14" y="45"/>
                    </a:cxn>
                    <a:cxn ang="0">
                      <a:pos x="16" y="47"/>
                    </a:cxn>
                    <a:cxn ang="0">
                      <a:pos x="19" y="47"/>
                    </a:cxn>
                    <a:cxn ang="0">
                      <a:pos x="22" y="47"/>
                    </a:cxn>
                    <a:cxn ang="0">
                      <a:pos x="25" y="46"/>
                    </a:cxn>
                    <a:cxn ang="0">
                      <a:pos x="28" y="44"/>
                    </a:cxn>
                    <a:cxn ang="0">
                      <a:pos x="30" y="42"/>
                    </a:cxn>
                    <a:cxn ang="0">
                      <a:pos x="33" y="36"/>
                    </a:cxn>
                    <a:cxn ang="0">
                      <a:pos x="35" y="32"/>
                    </a:cxn>
                    <a:cxn ang="0">
                      <a:pos x="35" y="27"/>
                    </a:cxn>
                    <a:cxn ang="0">
                      <a:pos x="40" y="30"/>
                    </a:cxn>
                    <a:cxn ang="0">
                      <a:pos x="39" y="35"/>
                    </a:cxn>
                    <a:cxn ang="0">
                      <a:pos x="36" y="43"/>
                    </a:cxn>
                    <a:cxn ang="0">
                      <a:pos x="32" y="47"/>
                    </a:cxn>
                    <a:cxn ang="0">
                      <a:pos x="29" y="50"/>
                    </a:cxn>
                    <a:cxn ang="0">
                      <a:pos x="25" y="52"/>
                    </a:cxn>
                    <a:cxn ang="0">
                      <a:pos x="21" y="52"/>
                    </a:cxn>
                    <a:cxn ang="0">
                      <a:pos x="17" y="52"/>
                    </a:cxn>
                    <a:cxn ang="0">
                      <a:pos x="13" y="51"/>
                    </a:cxn>
                    <a:cxn ang="0">
                      <a:pos x="9" y="48"/>
                    </a:cxn>
                    <a:cxn ang="0">
                      <a:pos x="6" y="45"/>
                    </a:cxn>
                    <a:cxn ang="0">
                      <a:pos x="2" y="38"/>
                    </a:cxn>
                    <a:cxn ang="0">
                      <a:pos x="0" y="33"/>
                    </a:cxn>
                    <a:cxn ang="0">
                      <a:pos x="0" y="28"/>
                    </a:cxn>
                    <a:cxn ang="0">
                      <a:pos x="0" y="22"/>
                    </a:cxn>
                    <a:cxn ang="0">
                      <a:pos x="1" y="18"/>
                    </a:cxn>
                    <a:cxn ang="0">
                      <a:pos x="4" y="10"/>
                    </a:cxn>
                    <a:cxn ang="0">
                      <a:pos x="8" y="6"/>
                    </a:cxn>
                    <a:cxn ang="0">
                      <a:pos x="11" y="3"/>
                    </a:cxn>
                    <a:cxn ang="0">
                      <a:pos x="15" y="1"/>
                    </a:cxn>
                    <a:cxn ang="0">
                      <a:pos x="19" y="0"/>
                    </a:cxn>
                    <a:cxn ang="0">
                      <a:pos x="23" y="1"/>
                    </a:cxn>
                    <a:cxn ang="0">
                      <a:pos x="27" y="2"/>
                    </a:cxn>
                    <a:cxn ang="0">
                      <a:pos x="31" y="4"/>
                    </a:cxn>
                    <a:cxn ang="0">
                      <a:pos x="34" y="7"/>
                    </a:cxn>
                    <a:cxn ang="0">
                      <a:pos x="38" y="14"/>
                    </a:cxn>
                    <a:cxn ang="0">
                      <a:pos x="40" y="20"/>
                    </a:cxn>
                    <a:cxn ang="0">
                      <a:pos x="40" y="25"/>
                    </a:cxn>
                  </a:cxnLst>
                  <a:rect l="0" t="0" r="r" b="b"/>
                  <a:pathLst>
                    <a:path w="40" h="52">
                      <a:moveTo>
                        <a:pt x="35" y="26"/>
                      </a:moveTo>
                      <a:lnTo>
                        <a:pt x="35" y="25"/>
                      </a:lnTo>
                      <a:lnTo>
                        <a:pt x="35" y="24"/>
                      </a:lnTo>
                      <a:lnTo>
                        <a:pt x="35" y="23"/>
                      </a:lnTo>
                      <a:lnTo>
                        <a:pt x="35" y="22"/>
                      </a:lnTo>
                      <a:lnTo>
                        <a:pt x="35" y="21"/>
                      </a:lnTo>
                      <a:lnTo>
                        <a:pt x="34" y="20"/>
                      </a:lnTo>
                      <a:lnTo>
                        <a:pt x="34" y="19"/>
                      </a:lnTo>
                      <a:lnTo>
                        <a:pt x="34" y="18"/>
                      </a:lnTo>
                      <a:lnTo>
                        <a:pt x="33" y="16"/>
                      </a:lnTo>
                      <a:lnTo>
                        <a:pt x="32" y="14"/>
                      </a:lnTo>
                      <a:lnTo>
                        <a:pt x="31" y="13"/>
                      </a:lnTo>
                      <a:lnTo>
                        <a:pt x="30" y="11"/>
                      </a:lnTo>
                      <a:lnTo>
                        <a:pt x="30" y="10"/>
                      </a:lnTo>
                      <a:lnTo>
                        <a:pt x="29" y="10"/>
                      </a:lnTo>
                      <a:lnTo>
                        <a:pt x="29" y="9"/>
                      </a:lnTo>
                      <a:lnTo>
                        <a:pt x="28" y="9"/>
                      </a:lnTo>
                      <a:lnTo>
                        <a:pt x="28" y="8"/>
                      </a:lnTo>
                      <a:lnTo>
                        <a:pt x="27" y="8"/>
                      </a:lnTo>
                      <a:lnTo>
                        <a:pt x="26" y="7"/>
                      </a:lnTo>
                      <a:lnTo>
                        <a:pt x="26" y="7"/>
                      </a:lnTo>
                      <a:lnTo>
                        <a:pt x="25" y="6"/>
                      </a:lnTo>
                      <a:lnTo>
                        <a:pt x="24" y="6"/>
                      </a:lnTo>
                      <a:lnTo>
                        <a:pt x="24" y="6"/>
                      </a:lnTo>
                      <a:lnTo>
                        <a:pt x="23" y="6"/>
                      </a:lnTo>
                      <a:lnTo>
                        <a:pt x="22" y="6"/>
                      </a:lnTo>
                      <a:lnTo>
                        <a:pt x="21" y="5"/>
                      </a:lnTo>
                      <a:lnTo>
                        <a:pt x="21" y="5"/>
                      </a:lnTo>
                      <a:lnTo>
                        <a:pt x="20" y="5"/>
                      </a:lnTo>
                      <a:lnTo>
                        <a:pt x="19" y="5"/>
                      </a:lnTo>
                      <a:lnTo>
                        <a:pt x="18" y="5"/>
                      </a:lnTo>
                      <a:lnTo>
                        <a:pt x="18" y="6"/>
                      </a:lnTo>
                      <a:lnTo>
                        <a:pt x="17" y="6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5" y="7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3" y="8"/>
                      </a:lnTo>
                      <a:lnTo>
                        <a:pt x="12" y="8"/>
                      </a:lnTo>
                      <a:lnTo>
                        <a:pt x="12" y="9"/>
                      </a:lnTo>
                      <a:lnTo>
                        <a:pt x="11" y="9"/>
                      </a:lnTo>
                      <a:lnTo>
                        <a:pt x="10" y="10"/>
                      </a:lnTo>
                      <a:lnTo>
                        <a:pt x="10" y="11"/>
                      </a:lnTo>
                      <a:lnTo>
                        <a:pt x="9" y="11"/>
                      </a:lnTo>
                      <a:lnTo>
                        <a:pt x="8" y="13"/>
                      </a:lnTo>
                      <a:lnTo>
                        <a:pt x="7" y="14"/>
                      </a:lnTo>
                      <a:lnTo>
                        <a:pt x="7" y="16"/>
                      </a:lnTo>
                      <a:lnTo>
                        <a:pt x="6" y="18"/>
                      </a:lnTo>
                      <a:lnTo>
                        <a:pt x="6" y="19"/>
                      </a:lnTo>
                      <a:lnTo>
                        <a:pt x="5" y="20"/>
                      </a:lnTo>
                      <a:lnTo>
                        <a:pt x="5" y="21"/>
                      </a:lnTo>
                      <a:lnTo>
                        <a:pt x="5" y="22"/>
                      </a:lnTo>
                      <a:lnTo>
                        <a:pt x="5" y="23"/>
                      </a:lnTo>
                      <a:lnTo>
                        <a:pt x="5" y="24"/>
                      </a:lnTo>
                      <a:lnTo>
                        <a:pt x="5" y="25"/>
                      </a:lnTo>
                      <a:lnTo>
                        <a:pt x="5" y="26"/>
                      </a:lnTo>
                      <a:lnTo>
                        <a:pt x="5" y="27"/>
                      </a:lnTo>
                      <a:lnTo>
                        <a:pt x="5" y="29"/>
                      </a:lnTo>
                      <a:lnTo>
                        <a:pt x="5" y="30"/>
                      </a:lnTo>
                      <a:lnTo>
                        <a:pt x="5" y="31"/>
                      </a:lnTo>
                      <a:lnTo>
                        <a:pt x="5" y="32"/>
                      </a:lnTo>
                      <a:lnTo>
                        <a:pt x="5" y="33"/>
                      </a:lnTo>
                      <a:lnTo>
                        <a:pt x="6" y="34"/>
                      </a:lnTo>
                      <a:lnTo>
                        <a:pt x="6" y="35"/>
                      </a:lnTo>
                      <a:lnTo>
                        <a:pt x="7" y="37"/>
                      </a:lnTo>
                      <a:lnTo>
                        <a:pt x="8" y="38"/>
                      </a:lnTo>
                      <a:lnTo>
                        <a:pt x="8" y="40"/>
                      </a:lnTo>
                      <a:lnTo>
                        <a:pt x="9" y="42"/>
                      </a:lnTo>
                      <a:lnTo>
                        <a:pt x="10" y="42"/>
                      </a:lnTo>
                      <a:lnTo>
                        <a:pt x="11" y="43"/>
                      </a:lnTo>
                      <a:lnTo>
                        <a:pt x="11" y="43"/>
                      </a:lnTo>
                      <a:lnTo>
                        <a:pt x="12" y="44"/>
                      </a:lnTo>
                      <a:lnTo>
                        <a:pt x="12" y="44"/>
                      </a:lnTo>
                      <a:lnTo>
                        <a:pt x="13" y="45"/>
                      </a:lnTo>
                      <a:lnTo>
                        <a:pt x="14" y="45"/>
                      </a:lnTo>
                      <a:lnTo>
                        <a:pt x="14" y="46"/>
                      </a:lnTo>
                      <a:lnTo>
                        <a:pt x="15" y="46"/>
                      </a:lnTo>
                      <a:lnTo>
                        <a:pt x="16" y="46"/>
                      </a:lnTo>
                      <a:lnTo>
                        <a:pt x="16" y="47"/>
                      </a:lnTo>
                      <a:lnTo>
                        <a:pt x="17" y="47"/>
                      </a:lnTo>
                      <a:lnTo>
                        <a:pt x="18" y="47"/>
                      </a:lnTo>
                      <a:lnTo>
                        <a:pt x="19" y="47"/>
                      </a:lnTo>
                      <a:lnTo>
                        <a:pt x="19" y="47"/>
                      </a:lnTo>
                      <a:lnTo>
                        <a:pt x="20" y="47"/>
                      </a:lnTo>
                      <a:lnTo>
                        <a:pt x="21" y="47"/>
                      </a:lnTo>
                      <a:lnTo>
                        <a:pt x="22" y="47"/>
                      </a:lnTo>
                      <a:lnTo>
                        <a:pt x="22" y="47"/>
                      </a:lnTo>
                      <a:lnTo>
                        <a:pt x="23" y="47"/>
                      </a:lnTo>
                      <a:lnTo>
                        <a:pt x="24" y="47"/>
                      </a:lnTo>
                      <a:lnTo>
                        <a:pt x="24" y="46"/>
                      </a:lnTo>
                      <a:lnTo>
                        <a:pt x="25" y="46"/>
                      </a:lnTo>
                      <a:lnTo>
                        <a:pt x="26" y="46"/>
                      </a:lnTo>
                      <a:lnTo>
                        <a:pt x="26" y="45"/>
                      </a:lnTo>
                      <a:lnTo>
                        <a:pt x="27" y="45"/>
                      </a:lnTo>
                      <a:lnTo>
                        <a:pt x="28" y="44"/>
                      </a:lnTo>
                      <a:lnTo>
                        <a:pt x="28" y="44"/>
                      </a:lnTo>
                      <a:lnTo>
                        <a:pt x="29" y="43"/>
                      </a:lnTo>
                      <a:lnTo>
                        <a:pt x="29" y="43"/>
                      </a:lnTo>
                      <a:lnTo>
                        <a:pt x="30" y="42"/>
                      </a:lnTo>
                      <a:lnTo>
                        <a:pt x="31" y="41"/>
                      </a:lnTo>
                      <a:lnTo>
                        <a:pt x="32" y="40"/>
                      </a:lnTo>
                      <a:lnTo>
                        <a:pt x="32" y="38"/>
                      </a:lnTo>
                      <a:lnTo>
                        <a:pt x="33" y="36"/>
                      </a:lnTo>
                      <a:lnTo>
                        <a:pt x="34" y="35"/>
                      </a:lnTo>
                      <a:lnTo>
                        <a:pt x="34" y="34"/>
                      </a:lnTo>
                      <a:lnTo>
                        <a:pt x="34" y="33"/>
                      </a:lnTo>
                      <a:lnTo>
                        <a:pt x="35" y="32"/>
                      </a:lnTo>
                      <a:lnTo>
                        <a:pt x="35" y="31"/>
                      </a:lnTo>
                      <a:lnTo>
                        <a:pt x="35" y="30"/>
                      </a:lnTo>
                      <a:lnTo>
                        <a:pt x="35" y="28"/>
                      </a:lnTo>
                      <a:lnTo>
                        <a:pt x="35" y="27"/>
                      </a:lnTo>
                      <a:lnTo>
                        <a:pt x="35" y="26"/>
                      </a:lnTo>
                      <a:close/>
                      <a:moveTo>
                        <a:pt x="40" y="28"/>
                      </a:moveTo>
                      <a:lnTo>
                        <a:pt x="40" y="29"/>
                      </a:lnTo>
                      <a:lnTo>
                        <a:pt x="40" y="30"/>
                      </a:lnTo>
                      <a:lnTo>
                        <a:pt x="40" y="31"/>
                      </a:lnTo>
                      <a:lnTo>
                        <a:pt x="40" y="33"/>
                      </a:lnTo>
                      <a:lnTo>
                        <a:pt x="39" y="34"/>
                      </a:lnTo>
                      <a:lnTo>
                        <a:pt x="39" y="35"/>
                      </a:lnTo>
                      <a:lnTo>
                        <a:pt x="39" y="36"/>
                      </a:lnTo>
                      <a:lnTo>
                        <a:pt x="38" y="39"/>
                      </a:lnTo>
                      <a:lnTo>
                        <a:pt x="37" y="41"/>
                      </a:lnTo>
                      <a:lnTo>
                        <a:pt x="36" y="43"/>
                      </a:lnTo>
                      <a:lnTo>
                        <a:pt x="35" y="45"/>
                      </a:lnTo>
                      <a:lnTo>
                        <a:pt x="34" y="45"/>
                      </a:lnTo>
                      <a:lnTo>
                        <a:pt x="33" y="46"/>
                      </a:lnTo>
                      <a:lnTo>
                        <a:pt x="32" y="47"/>
                      </a:lnTo>
                      <a:lnTo>
                        <a:pt x="32" y="48"/>
                      </a:lnTo>
                      <a:lnTo>
                        <a:pt x="31" y="48"/>
                      </a:lnTo>
                      <a:lnTo>
                        <a:pt x="30" y="49"/>
                      </a:lnTo>
                      <a:lnTo>
                        <a:pt x="29" y="50"/>
                      </a:lnTo>
                      <a:lnTo>
                        <a:pt x="28" y="50"/>
                      </a:lnTo>
                      <a:lnTo>
                        <a:pt x="27" y="51"/>
                      </a:lnTo>
                      <a:lnTo>
                        <a:pt x="26" y="51"/>
                      </a:lnTo>
                      <a:lnTo>
                        <a:pt x="25" y="52"/>
                      </a:lnTo>
                      <a:lnTo>
                        <a:pt x="24" y="52"/>
                      </a:lnTo>
                      <a:lnTo>
                        <a:pt x="23" y="52"/>
                      </a:lnTo>
                      <a:lnTo>
                        <a:pt x="22" y="52"/>
                      </a:lnTo>
                      <a:lnTo>
                        <a:pt x="21" y="52"/>
                      </a:lnTo>
                      <a:lnTo>
                        <a:pt x="20" y="52"/>
                      </a:lnTo>
                      <a:lnTo>
                        <a:pt x="19" y="52"/>
                      </a:lnTo>
                      <a:lnTo>
                        <a:pt x="18" y="52"/>
                      </a:lnTo>
                      <a:lnTo>
                        <a:pt x="17" y="52"/>
                      </a:lnTo>
                      <a:lnTo>
                        <a:pt x="16" y="52"/>
                      </a:lnTo>
                      <a:lnTo>
                        <a:pt x="15" y="51"/>
                      </a:lnTo>
                      <a:lnTo>
                        <a:pt x="14" y="51"/>
                      </a:lnTo>
                      <a:lnTo>
                        <a:pt x="13" y="51"/>
                      </a:lnTo>
                      <a:lnTo>
                        <a:pt x="12" y="50"/>
                      </a:lnTo>
                      <a:lnTo>
                        <a:pt x="11" y="50"/>
                      </a:lnTo>
                      <a:lnTo>
                        <a:pt x="10" y="49"/>
                      </a:lnTo>
                      <a:lnTo>
                        <a:pt x="9" y="48"/>
                      </a:lnTo>
                      <a:lnTo>
                        <a:pt x="8" y="48"/>
                      </a:lnTo>
                      <a:lnTo>
                        <a:pt x="7" y="47"/>
                      </a:lnTo>
                      <a:lnTo>
                        <a:pt x="7" y="46"/>
                      </a:lnTo>
                      <a:lnTo>
                        <a:pt x="6" y="45"/>
                      </a:lnTo>
                      <a:lnTo>
                        <a:pt x="5" y="44"/>
                      </a:lnTo>
                      <a:lnTo>
                        <a:pt x="4" y="43"/>
                      </a:lnTo>
                      <a:lnTo>
                        <a:pt x="3" y="41"/>
                      </a:lnTo>
                      <a:lnTo>
                        <a:pt x="2" y="38"/>
                      </a:lnTo>
                      <a:lnTo>
                        <a:pt x="1" y="36"/>
                      </a:lnTo>
                      <a:lnTo>
                        <a:pt x="1" y="35"/>
                      </a:lnTo>
                      <a:lnTo>
                        <a:pt x="0" y="34"/>
                      </a:lnTo>
                      <a:lnTo>
                        <a:pt x="0" y="33"/>
                      </a:lnTo>
                      <a:lnTo>
                        <a:pt x="0" y="31"/>
                      </a:lnTo>
                      <a:lnTo>
                        <a:pt x="0" y="30"/>
                      </a:lnTo>
                      <a:lnTo>
                        <a:pt x="0" y="29"/>
                      </a:lnTo>
                      <a:lnTo>
                        <a:pt x="0" y="28"/>
                      </a:lnTo>
                      <a:lnTo>
                        <a:pt x="0" y="26"/>
                      </a:lnTo>
                      <a:lnTo>
                        <a:pt x="0" y="25"/>
                      </a:lnTo>
                      <a:lnTo>
                        <a:pt x="0" y="24"/>
                      </a:lnTo>
                      <a:lnTo>
                        <a:pt x="0" y="22"/>
                      </a:lnTo>
                      <a:lnTo>
                        <a:pt x="0" y="21"/>
                      </a:lnTo>
                      <a:lnTo>
                        <a:pt x="0" y="20"/>
                      </a:lnTo>
                      <a:lnTo>
                        <a:pt x="1" y="19"/>
                      </a:lnTo>
                      <a:lnTo>
                        <a:pt x="1" y="18"/>
                      </a:lnTo>
                      <a:lnTo>
                        <a:pt x="1" y="16"/>
                      </a:lnTo>
                      <a:lnTo>
                        <a:pt x="2" y="14"/>
                      </a:lnTo>
                      <a:lnTo>
                        <a:pt x="3" y="12"/>
                      </a:lnTo>
                      <a:lnTo>
                        <a:pt x="4" y="10"/>
                      </a:lnTo>
                      <a:lnTo>
                        <a:pt x="5" y="8"/>
                      </a:lnTo>
                      <a:lnTo>
                        <a:pt x="6" y="7"/>
                      </a:lnTo>
                      <a:lnTo>
                        <a:pt x="7" y="6"/>
                      </a:lnTo>
                      <a:lnTo>
                        <a:pt x="8" y="6"/>
                      </a:lnTo>
                      <a:lnTo>
                        <a:pt x="8" y="5"/>
                      </a:lnTo>
                      <a:lnTo>
                        <a:pt x="9" y="4"/>
                      </a:lnTo>
                      <a:lnTo>
                        <a:pt x="10" y="4"/>
                      </a:lnTo>
                      <a:lnTo>
                        <a:pt x="11" y="3"/>
                      </a:lnTo>
                      <a:lnTo>
                        <a:pt x="12" y="2"/>
                      </a:lnTo>
                      <a:lnTo>
                        <a:pt x="13" y="2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7" y="1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2" y="0"/>
                      </a:lnTo>
                      <a:lnTo>
                        <a:pt x="23" y="1"/>
                      </a:lnTo>
                      <a:lnTo>
                        <a:pt x="24" y="1"/>
                      </a:lnTo>
                      <a:lnTo>
                        <a:pt x="25" y="1"/>
                      </a:lnTo>
                      <a:lnTo>
                        <a:pt x="26" y="2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9" y="3"/>
                      </a:lnTo>
                      <a:lnTo>
                        <a:pt x="30" y="4"/>
                      </a:lnTo>
                      <a:lnTo>
                        <a:pt x="31" y="4"/>
                      </a:lnTo>
                      <a:lnTo>
                        <a:pt x="32" y="5"/>
                      </a:lnTo>
                      <a:lnTo>
                        <a:pt x="32" y="6"/>
                      </a:lnTo>
                      <a:lnTo>
                        <a:pt x="33" y="6"/>
                      </a:lnTo>
                      <a:lnTo>
                        <a:pt x="34" y="7"/>
                      </a:lnTo>
                      <a:lnTo>
                        <a:pt x="35" y="8"/>
                      </a:lnTo>
                      <a:lnTo>
                        <a:pt x="36" y="10"/>
                      </a:lnTo>
                      <a:lnTo>
                        <a:pt x="37" y="12"/>
                      </a:lnTo>
                      <a:lnTo>
                        <a:pt x="38" y="14"/>
                      </a:lnTo>
                      <a:lnTo>
                        <a:pt x="39" y="16"/>
                      </a:lnTo>
                      <a:lnTo>
                        <a:pt x="39" y="18"/>
                      </a:lnTo>
                      <a:lnTo>
                        <a:pt x="39" y="19"/>
                      </a:lnTo>
                      <a:lnTo>
                        <a:pt x="40" y="20"/>
                      </a:lnTo>
                      <a:lnTo>
                        <a:pt x="40" y="21"/>
                      </a:lnTo>
                      <a:lnTo>
                        <a:pt x="40" y="22"/>
                      </a:lnTo>
                      <a:lnTo>
                        <a:pt x="40" y="24"/>
                      </a:lnTo>
                      <a:lnTo>
                        <a:pt x="40" y="25"/>
                      </a:lnTo>
                      <a:lnTo>
                        <a:pt x="40" y="26"/>
                      </a:lnTo>
                      <a:lnTo>
                        <a:pt x="40" y="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89" name="Group 553"/>
            <p:cNvGrpSpPr/>
            <p:nvPr/>
          </p:nvGrpSpPr>
          <p:grpSpPr>
            <a:xfrm>
              <a:off x="1600200" y="5105400"/>
              <a:ext cx="408600" cy="304800"/>
              <a:chOff x="6906600" y="3200400"/>
              <a:chExt cx="408600" cy="304800"/>
            </a:xfrm>
          </p:grpSpPr>
          <p:grpSp>
            <p:nvGrpSpPr>
              <p:cNvPr id="90" name="Group 137"/>
              <p:cNvGrpSpPr/>
              <p:nvPr/>
            </p:nvGrpSpPr>
            <p:grpSpPr>
              <a:xfrm>
                <a:off x="6955941" y="3261360"/>
                <a:ext cx="328779" cy="238174"/>
                <a:chOff x="7086600" y="3337434"/>
                <a:chExt cx="1066800" cy="824992"/>
              </a:xfrm>
            </p:grpSpPr>
            <p:sp>
              <p:nvSpPr>
                <p:cNvPr id="103" name="AutoShape 20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7086600" y="3337434"/>
                  <a:ext cx="1066800" cy="8249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" name="Rectangle 22"/>
                <p:cNvSpPr>
                  <a:spLocks noChangeArrowheads="1"/>
                </p:cNvSpPr>
                <p:nvPr/>
              </p:nvSpPr>
              <p:spPr bwMode="auto">
                <a:xfrm>
                  <a:off x="7560733" y="3342175"/>
                  <a:ext cx="23707" cy="113792"/>
                </a:xfrm>
                <a:prstGeom prst="rect">
                  <a:avLst/>
                </a:pr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5" name="Rectangle 23"/>
                <p:cNvSpPr>
                  <a:spLocks noChangeArrowheads="1"/>
                </p:cNvSpPr>
                <p:nvPr/>
              </p:nvSpPr>
              <p:spPr bwMode="auto">
                <a:xfrm>
                  <a:off x="7641336" y="3342175"/>
                  <a:ext cx="23707" cy="113792"/>
                </a:xfrm>
                <a:prstGeom prst="rect">
                  <a:avLst/>
                </a:pr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6" name="Rectangle 24"/>
                <p:cNvSpPr>
                  <a:spLocks noChangeArrowheads="1"/>
                </p:cNvSpPr>
                <p:nvPr/>
              </p:nvSpPr>
              <p:spPr bwMode="auto">
                <a:xfrm>
                  <a:off x="7100824" y="3460709"/>
                  <a:ext cx="1024128" cy="68275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7" name="Freeform 25"/>
                <p:cNvSpPr>
                  <a:spLocks noEditPoints="1"/>
                </p:cNvSpPr>
                <p:nvPr/>
              </p:nvSpPr>
              <p:spPr bwMode="auto">
                <a:xfrm>
                  <a:off x="7091341" y="3446485"/>
                  <a:ext cx="1043093" cy="70645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20" y="0"/>
                    </a:cxn>
                    <a:cxn ang="0">
                      <a:pos x="220" y="149"/>
                    </a:cxn>
                    <a:cxn ang="0">
                      <a:pos x="0" y="149"/>
                    </a:cxn>
                    <a:cxn ang="0">
                      <a:pos x="0" y="0"/>
                    </a:cxn>
                    <a:cxn ang="0">
                      <a:pos x="5" y="147"/>
                    </a:cxn>
                    <a:cxn ang="0">
                      <a:pos x="2" y="144"/>
                    </a:cxn>
                    <a:cxn ang="0">
                      <a:pos x="218" y="144"/>
                    </a:cxn>
                    <a:cxn ang="0">
                      <a:pos x="215" y="147"/>
                    </a:cxn>
                    <a:cxn ang="0">
                      <a:pos x="215" y="3"/>
                    </a:cxn>
                    <a:cxn ang="0">
                      <a:pos x="218" y="6"/>
                    </a:cxn>
                    <a:cxn ang="0">
                      <a:pos x="2" y="6"/>
                    </a:cxn>
                    <a:cxn ang="0">
                      <a:pos x="5" y="3"/>
                    </a:cxn>
                    <a:cxn ang="0">
                      <a:pos x="5" y="147"/>
                    </a:cxn>
                  </a:cxnLst>
                  <a:rect l="0" t="0" r="r" b="b"/>
                  <a:pathLst>
                    <a:path w="220" h="149">
                      <a:moveTo>
                        <a:pt x="0" y="0"/>
                      </a:moveTo>
                      <a:lnTo>
                        <a:pt x="220" y="0"/>
                      </a:lnTo>
                      <a:lnTo>
                        <a:pt x="220" y="149"/>
                      </a:lnTo>
                      <a:lnTo>
                        <a:pt x="0" y="149"/>
                      </a:lnTo>
                      <a:lnTo>
                        <a:pt x="0" y="0"/>
                      </a:lnTo>
                      <a:close/>
                      <a:moveTo>
                        <a:pt x="5" y="147"/>
                      </a:moveTo>
                      <a:lnTo>
                        <a:pt x="2" y="144"/>
                      </a:lnTo>
                      <a:lnTo>
                        <a:pt x="218" y="144"/>
                      </a:lnTo>
                      <a:lnTo>
                        <a:pt x="215" y="147"/>
                      </a:lnTo>
                      <a:lnTo>
                        <a:pt x="215" y="3"/>
                      </a:lnTo>
                      <a:lnTo>
                        <a:pt x="218" y="6"/>
                      </a:lnTo>
                      <a:lnTo>
                        <a:pt x="2" y="6"/>
                      </a:lnTo>
                      <a:lnTo>
                        <a:pt x="5" y="3"/>
                      </a:lnTo>
                      <a:lnTo>
                        <a:pt x="5" y="14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8" name="Freeform 26"/>
                <p:cNvSpPr>
                  <a:spLocks/>
                </p:cNvSpPr>
                <p:nvPr/>
              </p:nvSpPr>
              <p:spPr bwMode="auto">
                <a:xfrm>
                  <a:off x="7110307" y="3465450"/>
                  <a:ext cx="1019387" cy="6685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41"/>
                    </a:cxn>
                    <a:cxn ang="0">
                      <a:pos x="215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15" h="141">
                      <a:moveTo>
                        <a:pt x="0" y="0"/>
                      </a:moveTo>
                      <a:lnTo>
                        <a:pt x="0" y="141"/>
                      </a:lnTo>
                      <a:lnTo>
                        <a:pt x="21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" name="Freeform 27"/>
                <p:cNvSpPr>
                  <a:spLocks noEditPoints="1"/>
                </p:cNvSpPr>
                <p:nvPr/>
              </p:nvSpPr>
              <p:spPr bwMode="auto">
                <a:xfrm>
                  <a:off x="7105565" y="3460709"/>
                  <a:ext cx="1038352" cy="682752"/>
                </a:xfrm>
                <a:custGeom>
                  <a:avLst/>
                  <a:gdLst/>
                  <a:ahLst/>
                  <a:cxnLst>
                    <a:cxn ang="0">
                      <a:pos x="1" y="2"/>
                    </a:cxn>
                    <a:cxn ang="0">
                      <a:pos x="2" y="1"/>
                    </a:cxn>
                    <a:cxn ang="0">
                      <a:pos x="2" y="142"/>
                    </a:cxn>
                    <a:cxn ang="0">
                      <a:pos x="0" y="141"/>
                    </a:cxn>
                    <a:cxn ang="0">
                      <a:pos x="215" y="0"/>
                    </a:cxn>
                    <a:cxn ang="0">
                      <a:pos x="216" y="2"/>
                    </a:cxn>
                    <a:cxn ang="0">
                      <a:pos x="1" y="2"/>
                    </a:cxn>
                    <a:cxn ang="0">
                      <a:pos x="219" y="0"/>
                    </a:cxn>
                    <a:cxn ang="0">
                      <a:pos x="0" y="144"/>
                    </a:cxn>
                    <a:cxn ang="0">
                      <a:pos x="0" y="0"/>
                    </a:cxn>
                    <a:cxn ang="0">
                      <a:pos x="219" y="0"/>
                    </a:cxn>
                  </a:cxnLst>
                  <a:rect l="0" t="0" r="r" b="b"/>
                  <a:pathLst>
                    <a:path w="219" h="144">
                      <a:moveTo>
                        <a:pt x="1" y="2"/>
                      </a:moveTo>
                      <a:lnTo>
                        <a:pt x="2" y="1"/>
                      </a:lnTo>
                      <a:lnTo>
                        <a:pt x="2" y="142"/>
                      </a:lnTo>
                      <a:lnTo>
                        <a:pt x="0" y="141"/>
                      </a:lnTo>
                      <a:lnTo>
                        <a:pt x="215" y="0"/>
                      </a:lnTo>
                      <a:lnTo>
                        <a:pt x="216" y="2"/>
                      </a:lnTo>
                      <a:lnTo>
                        <a:pt x="1" y="2"/>
                      </a:lnTo>
                      <a:close/>
                      <a:moveTo>
                        <a:pt x="219" y="0"/>
                      </a:moveTo>
                      <a:lnTo>
                        <a:pt x="0" y="144"/>
                      </a:lnTo>
                      <a:lnTo>
                        <a:pt x="0" y="0"/>
                      </a:lnTo>
                      <a:lnTo>
                        <a:pt x="21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91" name="Group 34"/>
              <p:cNvGrpSpPr>
                <a:grpSpLocks noChangeAspect="1"/>
              </p:cNvGrpSpPr>
              <p:nvPr/>
            </p:nvGrpSpPr>
            <p:grpSpPr bwMode="auto">
              <a:xfrm>
                <a:off x="6906600" y="3200400"/>
                <a:ext cx="408600" cy="304800"/>
                <a:chOff x="4464" y="2304"/>
                <a:chExt cx="227" cy="187"/>
              </a:xfrm>
            </p:grpSpPr>
            <p:sp>
              <p:nvSpPr>
                <p:cNvPr id="92" name="AutoShape 33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4464" y="2304"/>
                  <a:ext cx="227" cy="1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3" name="Freeform 37"/>
                <p:cNvSpPr>
                  <a:spLocks/>
                </p:cNvSpPr>
                <p:nvPr/>
              </p:nvSpPr>
              <p:spPr bwMode="auto">
                <a:xfrm>
                  <a:off x="4515" y="2372"/>
                  <a:ext cx="132" cy="55"/>
                </a:xfrm>
                <a:custGeom>
                  <a:avLst/>
                  <a:gdLst/>
                  <a:ahLst/>
                  <a:cxnLst>
                    <a:cxn ang="0">
                      <a:pos x="132" y="0"/>
                    </a:cxn>
                    <a:cxn ang="0">
                      <a:pos x="66" y="55"/>
                    </a:cxn>
                    <a:cxn ang="0">
                      <a:pos x="65" y="54"/>
                    </a:cxn>
                    <a:cxn ang="0">
                      <a:pos x="63" y="53"/>
                    </a:cxn>
                    <a:cxn ang="0">
                      <a:pos x="62" y="52"/>
                    </a:cxn>
                    <a:cxn ang="0">
                      <a:pos x="60" y="51"/>
                    </a:cxn>
                    <a:cxn ang="0">
                      <a:pos x="56" y="48"/>
                    </a:cxn>
                    <a:cxn ang="0">
                      <a:pos x="52" y="44"/>
                    </a:cxn>
                    <a:cxn ang="0">
                      <a:pos x="47" y="41"/>
                    </a:cxn>
                    <a:cxn ang="0">
                      <a:pos x="42" y="37"/>
                    </a:cxn>
                    <a:cxn ang="0">
                      <a:pos x="37" y="33"/>
                    </a:cxn>
                    <a:cxn ang="0">
                      <a:pos x="32" y="28"/>
                    </a:cxn>
                    <a:cxn ang="0">
                      <a:pos x="27" y="24"/>
                    </a:cxn>
                    <a:cxn ang="0">
                      <a:pos x="22" y="20"/>
                    </a:cxn>
                    <a:cxn ang="0">
                      <a:pos x="16" y="16"/>
                    </a:cxn>
                    <a:cxn ang="0">
                      <a:pos x="12" y="12"/>
                    </a:cxn>
                    <a:cxn ang="0">
                      <a:pos x="8" y="9"/>
                    </a:cxn>
                    <a:cxn ang="0">
                      <a:pos x="5" y="6"/>
                    </a:cxn>
                    <a:cxn ang="0">
                      <a:pos x="3" y="4"/>
                    </a:cxn>
                    <a:cxn ang="0">
                      <a:pos x="1" y="3"/>
                    </a:cxn>
                    <a:cxn ang="0">
                      <a:pos x="1" y="2"/>
                    </a:cxn>
                    <a:cxn ang="0">
                      <a:pos x="0" y="1"/>
                    </a:cxn>
                    <a:cxn ang="0">
                      <a:pos x="65" y="31"/>
                    </a:cxn>
                    <a:cxn ang="0">
                      <a:pos x="132" y="0"/>
                    </a:cxn>
                  </a:cxnLst>
                  <a:rect l="0" t="0" r="r" b="b"/>
                  <a:pathLst>
                    <a:path w="132" h="55">
                      <a:moveTo>
                        <a:pt x="132" y="0"/>
                      </a:moveTo>
                      <a:lnTo>
                        <a:pt x="66" y="55"/>
                      </a:lnTo>
                      <a:lnTo>
                        <a:pt x="65" y="54"/>
                      </a:lnTo>
                      <a:lnTo>
                        <a:pt x="63" y="53"/>
                      </a:lnTo>
                      <a:lnTo>
                        <a:pt x="62" y="52"/>
                      </a:lnTo>
                      <a:lnTo>
                        <a:pt x="60" y="51"/>
                      </a:lnTo>
                      <a:lnTo>
                        <a:pt x="56" y="48"/>
                      </a:lnTo>
                      <a:lnTo>
                        <a:pt x="52" y="44"/>
                      </a:lnTo>
                      <a:lnTo>
                        <a:pt x="47" y="41"/>
                      </a:lnTo>
                      <a:lnTo>
                        <a:pt x="42" y="37"/>
                      </a:lnTo>
                      <a:lnTo>
                        <a:pt x="37" y="33"/>
                      </a:lnTo>
                      <a:lnTo>
                        <a:pt x="32" y="28"/>
                      </a:lnTo>
                      <a:lnTo>
                        <a:pt x="27" y="24"/>
                      </a:lnTo>
                      <a:lnTo>
                        <a:pt x="22" y="20"/>
                      </a:lnTo>
                      <a:lnTo>
                        <a:pt x="16" y="16"/>
                      </a:lnTo>
                      <a:lnTo>
                        <a:pt x="12" y="12"/>
                      </a:lnTo>
                      <a:lnTo>
                        <a:pt x="8" y="9"/>
                      </a:lnTo>
                      <a:lnTo>
                        <a:pt x="5" y="6"/>
                      </a:lnTo>
                      <a:lnTo>
                        <a:pt x="3" y="4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65" y="31"/>
                      </a:lnTo>
                      <a:lnTo>
                        <a:pt x="13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4" name="Freeform 38"/>
                <p:cNvSpPr>
                  <a:spLocks noEditPoints="1"/>
                </p:cNvSpPr>
                <p:nvPr/>
              </p:nvSpPr>
              <p:spPr bwMode="auto">
                <a:xfrm>
                  <a:off x="4512" y="2369"/>
                  <a:ext cx="138" cy="61"/>
                </a:xfrm>
                <a:custGeom>
                  <a:avLst/>
                  <a:gdLst/>
                  <a:ahLst/>
                  <a:cxnLst>
                    <a:cxn ang="0">
                      <a:pos x="5397" y="58"/>
                    </a:cxn>
                    <a:cxn ang="0">
                      <a:pos x="2796" y="2360"/>
                    </a:cxn>
                    <a:cxn ang="0">
                      <a:pos x="2634" y="2345"/>
                    </a:cxn>
                    <a:cxn ang="0">
                      <a:pos x="2551" y="2280"/>
                    </a:cxn>
                    <a:cxn ang="0">
                      <a:pos x="2517" y="2237"/>
                    </a:cxn>
                    <a:cxn ang="0">
                      <a:pos x="2271" y="2082"/>
                    </a:cxn>
                    <a:cxn ang="0">
                      <a:pos x="2089" y="1911"/>
                    </a:cxn>
                    <a:cxn ang="0">
                      <a:pos x="1719" y="1634"/>
                    </a:cxn>
                    <a:cxn ang="0">
                      <a:pos x="1320" y="1290"/>
                    </a:cxn>
                    <a:cxn ang="0">
                      <a:pos x="1123" y="1151"/>
                    </a:cxn>
                    <a:cxn ang="0">
                      <a:pos x="719" y="840"/>
                    </a:cxn>
                    <a:cxn ang="0">
                      <a:pos x="539" y="669"/>
                    </a:cxn>
                    <a:cxn ang="0">
                      <a:pos x="243" y="417"/>
                    </a:cxn>
                    <a:cxn ang="0">
                      <a:pos x="199" y="369"/>
                    </a:cxn>
                    <a:cxn ang="0">
                      <a:pos x="94" y="287"/>
                    </a:cxn>
                    <a:cxn ang="0">
                      <a:pos x="95" y="275"/>
                    </a:cxn>
                    <a:cxn ang="0">
                      <a:pos x="25" y="116"/>
                    </a:cxn>
                    <a:cxn ang="0">
                      <a:pos x="2747" y="1234"/>
                    </a:cxn>
                    <a:cxn ang="0">
                      <a:pos x="5270" y="21"/>
                    </a:cxn>
                    <a:cxn ang="0">
                      <a:pos x="2665" y="1417"/>
                    </a:cxn>
                    <a:cxn ang="0">
                      <a:pos x="169" y="83"/>
                    </a:cxn>
                    <a:cxn ang="0">
                      <a:pos x="236" y="138"/>
                    </a:cxn>
                    <a:cxn ang="0">
                      <a:pos x="234" y="151"/>
                    </a:cxn>
                    <a:cxn ang="0">
                      <a:pos x="328" y="217"/>
                    </a:cxn>
                    <a:cxn ang="0">
                      <a:pos x="529" y="399"/>
                    </a:cxn>
                    <a:cxn ang="0">
                      <a:pos x="846" y="687"/>
                    </a:cxn>
                    <a:cxn ang="0">
                      <a:pos x="1049" y="830"/>
                    </a:cxn>
                    <a:cxn ang="0">
                      <a:pos x="1448" y="1136"/>
                    </a:cxn>
                    <a:cxn ang="0">
                      <a:pos x="1646" y="1327"/>
                    </a:cxn>
                    <a:cxn ang="0">
                      <a:pos x="2047" y="1636"/>
                    </a:cxn>
                    <a:cxn ang="0">
                      <a:pos x="2397" y="1928"/>
                    </a:cxn>
                    <a:cxn ang="0">
                      <a:pos x="2530" y="2019"/>
                    </a:cxn>
                    <a:cxn ang="0">
                      <a:pos x="2635" y="2079"/>
                    </a:cxn>
                    <a:cxn ang="0">
                      <a:pos x="2744" y="2179"/>
                    </a:cxn>
                    <a:cxn ang="0">
                      <a:pos x="2778" y="2195"/>
                    </a:cxn>
                    <a:cxn ang="0">
                      <a:pos x="5248" y="35"/>
                    </a:cxn>
                    <a:cxn ang="0">
                      <a:pos x="2748" y="1416"/>
                    </a:cxn>
                  </a:cxnLst>
                  <a:rect l="0" t="0" r="r" b="b"/>
                  <a:pathLst>
                    <a:path w="5424" h="2391">
                      <a:moveTo>
                        <a:pt x="5270" y="21"/>
                      </a:moveTo>
                      <a:cubicBezTo>
                        <a:pt x="5316" y="0"/>
                        <a:pt x="5370" y="15"/>
                        <a:pt x="5397" y="58"/>
                      </a:cubicBezTo>
                      <a:cubicBezTo>
                        <a:pt x="5424" y="100"/>
                        <a:pt x="5415" y="156"/>
                        <a:pt x="5377" y="188"/>
                      </a:cubicBezTo>
                      <a:lnTo>
                        <a:pt x="2796" y="2360"/>
                      </a:lnTo>
                      <a:cubicBezTo>
                        <a:pt x="2765" y="2386"/>
                        <a:pt x="2722" y="2391"/>
                        <a:pt x="2686" y="2372"/>
                      </a:cubicBezTo>
                      <a:lnTo>
                        <a:pt x="2634" y="2345"/>
                      </a:lnTo>
                      <a:cubicBezTo>
                        <a:pt x="2628" y="2342"/>
                        <a:pt x="2622" y="2338"/>
                        <a:pt x="2616" y="2334"/>
                      </a:cubicBezTo>
                      <a:lnTo>
                        <a:pt x="2551" y="2280"/>
                      </a:lnTo>
                      <a:lnTo>
                        <a:pt x="2491" y="2218"/>
                      </a:lnTo>
                      <a:lnTo>
                        <a:pt x="2517" y="2237"/>
                      </a:lnTo>
                      <a:lnTo>
                        <a:pt x="2438" y="2197"/>
                      </a:lnTo>
                      <a:lnTo>
                        <a:pt x="2271" y="2082"/>
                      </a:lnTo>
                      <a:cubicBezTo>
                        <a:pt x="2267" y="2079"/>
                        <a:pt x="2263" y="2076"/>
                        <a:pt x="2259" y="2072"/>
                      </a:cubicBezTo>
                      <a:lnTo>
                        <a:pt x="2089" y="1911"/>
                      </a:lnTo>
                      <a:lnTo>
                        <a:pt x="1931" y="1798"/>
                      </a:lnTo>
                      <a:lnTo>
                        <a:pt x="1719" y="1634"/>
                      </a:lnTo>
                      <a:lnTo>
                        <a:pt x="1525" y="1486"/>
                      </a:lnTo>
                      <a:lnTo>
                        <a:pt x="1320" y="1290"/>
                      </a:lnTo>
                      <a:lnTo>
                        <a:pt x="1332" y="1299"/>
                      </a:lnTo>
                      <a:lnTo>
                        <a:pt x="1123" y="1151"/>
                      </a:lnTo>
                      <a:lnTo>
                        <a:pt x="922" y="984"/>
                      </a:lnTo>
                      <a:lnTo>
                        <a:pt x="719" y="840"/>
                      </a:lnTo>
                      <a:cubicBezTo>
                        <a:pt x="715" y="838"/>
                        <a:pt x="712" y="835"/>
                        <a:pt x="708" y="831"/>
                      </a:cubicBezTo>
                      <a:lnTo>
                        <a:pt x="539" y="669"/>
                      </a:lnTo>
                      <a:lnTo>
                        <a:pt x="400" y="552"/>
                      </a:lnTo>
                      <a:lnTo>
                        <a:pt x="243" y="417"/>
                      </a:lnTo>
                      <a:lnTo>
                        <a:pt x="184" y="356"/>
                      </a:lnTo>
                      <a:lnTo>
                        <a:pt x="199" y="369"/>
                      </a:lnTo>
                      <a:lnTo>
                        <a:pt x="121" y="315"/>
                      </a:lnTo>
                      <a:cubicBezTo>
                        <a:pt x="110" y="308"/>
                        <a:pt x="101" y="298"/>
                        <a:pt x="94" y="287"/>
                      </a:cubicBezTo>
                      <a:lnTo>
                        <a:pt x="67" y="247"/>
                      </a:lnTo>
                      <a:lnTo>
                        <a:pt x="95" y="275"/>
                      </a:lnTo>
                      <a:lnTo>
                        <a:pt x="56" y="248"/>
                      </a:lnTo>
                      <a:cubicBezTo>
                        <a:pt x="13" y="218"/>
                        <a:pt x="0" y="161"/>
                        <a:pt x="25" y="116"/>
                      </a:cubicBezTo>
                      <a:cubicBezTo>
                        <a:pt x="51" y="71"/>
                        <a:pt x="106" y="53"/>
                        <a:pt x="153" y="74"/>
                      </a:cubicBezTo>
                      <a:lnTo>
                        <a:pt x="2747" y="1234"/>
                      </a:lnTo>
                      <a:lnTo>
                        <a:pt x="2664" y="1235"/>
                      </a:lnTo>
                      <a:lnTo>
                        <a:pt x="5270" y="21"/>
                      </a:lnTo>
                      <a:close/>
                      <a:moveTo>
                        <a:pt x="2748" y="1416"/>
                      </a:moveTo>
                      <a:cubicBezTo>
                        <a:pt x="2722" y="1429"/>
                        <a:pt x="2692" y="1429"/>
                        <a:pt x="2665" y="1417"/>
                      </a:cubicBezTo>
                      <a:lnTo>
                        <a:pt x="72" y="257"/>
                      </a:lnTo>
                      <a:lnTo>
                        <a:pt x="169" y="83"/>
                      </a:lnTo>
                      <a:lnTo>
                        <a:pt x="208" y="110"/>
                      </a:lnTo>
                      <a:cubicBezTo>
                        <a:pt x="219" y="118"/>
                        <a:pt x="228" y="127"/>
                        <a:pt x="236" y="138"/>
                      </a:cubicBezTo>
                      <a:lnTo>
                        <a:pt x="262" y="179"/>
                      </a:lnTo>
                      <a:lnTo>
                        <a:pt x="234" y="151"/>
                      </a:lnTo>
                      <a:lnTo>
                        <a:pt x="313" y="205"/>
                      </a:lnTo>
                      <a:cubicBezTo>
                        <a:pt x="318" y="208"/>
                        <a:pt x="323" y="213"/>
                        <a:pt x="328" y="217"/>
                      </a:cubicBezTo>
                      <a:lnTo>
                        <a:pt x="373" y="265"/>
                      </a:lnTo>
                      <a:lnTo>
                        <a:pt x="529" y="399"/>
                      </a:lnTo>
                      <a:lnTo>
                        <a:pt x="677" y="525"/>
                      </a:lnTo>
                      <a:lnTo>
                        <a:pt x="846" y="687"/>
                      </a:lnTo>
                      <a:lnTo>
                        <a:pt x="835" y="678"/>
                      </a:lnTo>
                      <a:lnTo>
                        <a:pt x="1049" y="830"/>
                      </a:lnTo>
                      <a:lnTo>
                        <a:pt x="1239" y="988"/>
                      </a:lnTo>
                      <a:lnTo>
                        <a:pt x="1448" y="1136"/>
                      </a:lnTo>
                      <a:cubicBezTo>
                        <a:pt x="1452" y="1139"/>
                        <a:pt x="1456" y="1142"/>
                        <a:pt x="1459" y="1146"/>
                      </a:cubicBezTo>
                      <a:lnTo>
                        <a:pt x="1646" y="1327"/>
                      </a:lnTo>
                      <a:lnTo>
                        <a:pt x="1842" y="1476"/>
                      </a:lnTo>
                      <a:lnTo>
                        <a:pt x="2047" y="1636"/>
                      </a:lnTo>
                      <a:lnTo>
                        <a:pt x="2228" y="1766"/>
                      </a:lnTo>
                      <a:lnTo>
                        <a:pt x="2397" y="1928"/>
                      </a:lnTo>
                      <a:lnTo>
                        <a:pt x="2385" y="1918"/>
                      </a:lnTo>
                      <a:lnTo>
                        <a:pt x="2530" y="2019"/>
                      </a:lnTo>
                      <a:lnTo>
                        <a:pt x="2609" y="2060"/>
                      </a:lnTo>
                      <a:cubicBezTo>
                        <a:pt x="2618" y="2065"/>
                        <a:pt x="2627" y="2071"/>
                        <a:pt x="2635" y="2079"/>
                      </a:cubicBezTo>
                      <a:lnTo>
                        <a:pt x="2678" y="2126"/>
                      </a:lnTo>
                      <a:lnTo>
                        <a:pt x="2744" y="2179"/>
                      </a:lnTo>
                      <a:lnTo>
                        <a:pt x="2726" y="2168"/>
                      </a:lnTo>
                      <a:lnTo>
                        <a:pt x="2778" y="2195"/>
                      </a:lnTo>
                      <a:lnTo>
                        <a:pt x="2668" y="2207"/>
                      </a:lnTo>
                      <a:lnTo>
                        <a:pt x="5248" y="35"/>
                      </a:lnTo>
                      <a:lnTo>
                        <a:pt x="5355" y="202"/>
                      </a:lnTo>
                      <a:lnTo>
                        <a:pt x="2748" y="14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5" name="Freeform 39"/>
                <p:cNvSpPr>
                  <a:spLocks/>
                </p:cNvSpPr>
                <p:nvPr/>
              </p:nvSpPr>
              <p:spPr bwMode="auto">
                <a:xfrm>
                  <a:off x="4578" y="2415"/>
                  <a:ext cx="60" cy="45"/>
                </a:xfrm>
                <a:custGeom>
                  <a:avLst/>
                  <a:gdLst/>
                  <a:ahLst/>
                  <a:cxnLst>
                    <a:cxn ang="0">
                      <a:pos x="60" y="45"/>
                    </a:cxn>
                    <a:cxn ang="0">
                      <a:pos x="0" y="22"/>
                    </a:cxn>
                    <a:cxn ang="0">
                      <a:pos x="60" y="0"/>
                    </a:cxn>
                    <a:cxn ang="0">
                      <a:pos x="60" y="45"/>
                    </a:cxn>
                  </a:cxnLst>
                  <a:rect l="0" t="0" r="r" b="b"/>
                  <a:pathLst>
                    <a:path w="60" h="45">
                      <a:moveTo>
                        <a:pt x="60" y="45"/>
                      </a:moveTo>
                      <a:lnTo>
                        <a:pt x="0" y="22"/>
                      </a:lnTo>
                      <a:lnTo>
                        <a:pt x="60" y="0"/>
                      </a:lnTo>
                      <a:lnTo>
                        <a:pt x="60" y="4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6" name="Freeform 40"/>
                <p:cNvSpPr>
                  <a:spLocks noEditPoints="1"/>
                </p:cNvSpPr>
                <p:nvPr/>
              </p:nvSpPr>
              <p:spPr bwMode="auto">
                <a:xfrm>
                  <a:off x="4576" y="2412"/>
                  <a:ext cx="65" cy="51"/>
                </a:xfrm>
                <a:custGeom>
                  <a:avLst/>
                  <a:gdLst/>
                  <a:ahLst/>
                  <a:cxnLst>
                    <a:cxn ang="0">
                      <a:pos x="2552" y="1905"/>
                    </a:cxn>
                    <a:cxn ang="0">
                      <a:pos x="2509" y="1988"/>
                    </a:cxn>
                    <a:cxn ang="0">
                      <a:pos x="2417" y="1999"/>
                    </a:cxn>
                    <a:cxn ang="0">
                      <a:pos x="65" y="1099"/>
                    </a:cxn>
                    <a:cxn ang="0">
                      <a:pos x="0" y="1005"/>
                    </a:cxn>
                    <a:cxn ang="0">
                      <a:pos x="65" y="912"/>
                    </a:cxn>
                    <a:cxn ang="0">
                      <a:pos x="2417" y="12"/>
                    </a:cxn>
                    <a:cxn ang="0">
                      <a:pos x="2509" y="23"/>
                    </a:cxn>
                    <a:cxn ang="0">
                      <a:pos x="2552" y="105"/>
                    </a:cxn>
                    <a:cxn ang="0">
                      <a:pos x="2552" y="1905"/>
                    </a:cxn>
                    <a:cxn ang="0">
                      <a:pos x="2352" y="105"/>
                    </a:cxn>
                    <a:cxn ang="0">
                      <a:pos x="2488" y="199"/>
                    </a:cxn>
                    <a:cxn ang="0">
                      <a:pos x="136" y="1099"/>
                    </a:cxn>
                    <a:cxn ang="0">
                      <a:pos x="136" y="912"/>
                    </a:cxn>
                    <a:cxn ang="0">
                      <a:pos x="2488" y="1812"/>
                    </a:cxn>
                    <a:cxn ang="0">
                      <a:pos x="2352" y="1905"/>
                    </a:cxn>
                    <a:cxn ang="0">
                      <a:pos x="2352" y="105"/>
                    </a:cxn>
                  </a:cxnLst>
                  <a:rect l="0" t="0" r="r" b="b"/>
                  <a:pathLst>
                    <a:path w="2552" h="2011">
                      <a:moveTo>
                        <a:pt x="2552" y="1905"/>
                      </a:moveTo>
                      <a:cubicBezTo>
                        <a:pt x="2552" y="1938"/>
                        <a:pt x="2536" y="1969"/>
                        <a:pt x="2509" y="1988"/>
                      </a:cubicBezTo>
                      <a:cubicBezTo>
                        <a:pt x="2482" y="2007"/>
                        <a:pt x="2447" y="2011"/>
                        <a:pt x="2417" y="1999"/>
                      </a:cubicBezTo>
                      <a:lnTo>
                        <a:pt x="65" y="1099"/>
                      </a:lnTo>
                      <a:cubicBezTo>
                        <a:pt x="26" y="1084"/>
                        <a:pt x="0" y="1047"/>
                        <a:pt x="0" y="1005"/>
                      </a:cubicBezTo>
                      <a:cubicBezTo>
                        <a:pt x="0" y="964"/>
                        <a:pt x="26" y="927"/>
                        <a:pt x="65" y="912"/>
                      </a:cubicBezTo>
                      <a:lnTo>
                        <a:pt x="2417" y="12"/>
                      </a:lnTo>
                      <a:cubicBezTo>
                        <a:pt x="2447" y="0"/>
                        <a:pt x="2482" y="4"/>
                        <a:pt x="2509" y="23"/>
                      </a:cubicBezTo>
                      <a:cubicBezTo>
                        <a:pt x="2536" y="42"/>
                        <a:pt x="2552" y="73"/>
                        <a:pt x="2552" y="105"/>
                      </a:cubicBezTo>
                      <a:lnTo>
                        <a:pt x="2552" y="1905"/>
                      </a:lnTo>
                      <a:close/>
                      <a:moveTo>
                        <a:pt x="2352" y="105"/>
                      </a:moveTo>
                      <a:lnTo>
                        <a:pt x="2488" y="199"/>
                      </a:lnTo>
                      <a:lnTo>
                        <a:pt x="136" y="1099"/>
                      </a:lnTo>
                      <a:lnTo>
                        <a:pt x="136" y="912"/>
                      </a:lnTo>
                      <a:lnTo>
                        <a:pt x="2488" y="1812"/>
                      </a:lnTo>
                      <a:lnTo>
                        <a:pt x="2352" y="1905"/>
                      </a:lnTo>
                      <a:lnTo>
                        <a:pt x="2352" y="10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7" name="Freeform 41"/>
                <p:cNvSpPr>
                  <a:spLocks/>
                </p:cNvSpPr>
                <p:nvPr/>
              </p:nvSpPr>
              <p:spPr bwMode="auto">
                <a:xfrm>
                  <a:off x="4624" y="2414"/>
                  <a:ext cx="36" cy="47"/>
                </a:xfrm>
                <a:custGeom>
                  <a:avLst/>
                  <a:gdLst/>
                  <a:ahLst/>
                  <a:cxnLst>
                    <a:cxn ang="0">
                      <a:pos x="0" y="924"/>
                    </a:cxn>
                    <a:cxn ang="0">
                      <a:pos x="700" y="0"/>
                    </a:cxn>
                    <a:cxn ang="0">
                      <a:pos x="700" y="0"/>
                    </a:cxn>
                    <a:cxn ang="0">
                      <a:pos x="700" y="0"/>
                    </a:cxn>
                    <a:cxn ang="0">
                      <a:pos x="1400" y="924"/>
                    </a:cxn>
                    <a:cxn ang="0">
                      <a:pos x="1400" y="924"/>
                    </a:cxn>
                    <a:cxn ang="0">
                      <a:pos x="700" y="1848"/>
                    </a:cxn>
                    <a:cxn ang="0">
                      <a:pos x="700" y="1848"/>
                    </a:cxn>
                    <a:cxn ang="0">
                      <a:pos x="700" y="1848"/>
                    </a:cxn>
                    <a:cxn ang="0">
                      <a:pos x="0" y="924"/>
                    </a:cxn>
                  </a:cxnLst>
                  <a:rect l="0" t="0" r="r" b="b"/>
                  <a:pathLst>
                    <a:path w="1400" h="1848">
                      <a:moveTo>
                        <a:pt x="0" y="924"/>
                      </a:moveTo>
                      <a:cubicBezTo>
                        <a:pt x="0" y="414"/>
                        <a:pt x="314" y="0"/>
                        <a:pt x="700" y="0"/>
                      </a:cubicBezTo>
                      <a:cubicBezTo>
                        <a:pt x="700" y="0"/>
                        <a:pt x="700" y="0"/>
                        <a:pt x="700" y="0"/>
                      </a:cubicBezTo>
                      <a:lnTo>
                        <a:pt x="700" y="0"/>
                      </a:lnTo>
                      <a:cubicBezTo>
                        <a:pt x="1087" y="0"/>
                        <a:pt x="1400" y="414"/>
                        <a:pt x="1400" y="924"/>
                      </a:cubicBezTo>
                      <a:lnTo>
                        <a:pt x="1400" y="924"/>
                      </a:lnTo>
                      <a:cubicBezTo>
                        <a:pt x="1400" y="1435"/>
                        <a:pt x="1087" y="1848"/>
                        <a:pt x="700" y="1848"/>
                      </a:cubicBezTo>
                      <a:cubicBezTo>
                        <a:pt x="700" y="1848"/>
                        <a:pt x="700" y="1848"/>
                        <a:pt x="700" y="1848"/>
                      </a:cubicBezTo>
                      <a:lnTo>
                        <a:pt x="700" y="1848"/>
                      </a:lnTo>
                      <a:cubicBezTo>
                        <a:pt x="314" y="1848"/>
                        <a:pt x="0" y="1435"/>
                        <a:pt x="0" y="924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8" name="Freeform 42"/>
                <p:cNvSpPr>
                  <a:spLocks noEditPoints="1"/>
                </p:cNvSpPr>
                <p:nvPr/>
              </p:nvSpPr>
              <p:spPr bwMode="auto">
                <a:xfrm>
                  <a:off x="4622" y="2411"/>
                  <a:ext cx="40" cy="52"/>
                </a:xfrm>
                <a:custGeom>
                  <a:avLst/>
                  <a:gdLst/>
                  <a:ahLst/>
                  <a:cxnLst>
                    <a:cxn ang="0">
                      <a:pos x="0" y="22"/>
                    </a:cxn>
                    <a:cxn ang="0">
                      <a:pos x="1" y="18"/>
                    </a:cxn>
                    <a:cxn ang="0">
                      <a:pos x="4" y="10"/>
                    </a:cxn>
                    <a:cxn ang="0">
                      <a:pos x="8" y="6"/>
                    </a:cxn>
                    <a:cxn ang="0">
                      <a:pos x="11" y="3"/>
                    </a:cxn>
                    <a:cxn ang="0">
                      <a:pos x="15" y="1"/>
                    </a:cxn>
                    <a:cxn ang="0">
                      <a:pos x="19" y="0"/>
                    </a:cxn>
                    <a:cxn ang="0">
                      <a:pos x="23" y="1"/>
                    </a:cxn>
                    <a:cxn ang="0">
                      <a:pos x="27" y="2"/>
                    </a:cxn>
                    <a:cxn ang="0">
                      <a:pos x="31" y="4"/>
                    </a:cxn>
                    <a:cxn ang="0">
                      <a:pos x="34" y="7"/>
                    </a:cxn>
                    <a:cxn ang="0">
                      <a:pos x="38" y="14"/>
                    </a:cxn>
                    <a:cxn ang="0">
                      <a:pos x="40" y="20"/>
                    </a:cxn>
                    <a:cxn ang="0">
                      <a:pos x="40" y="25"/>
                    </a:cxn>
                    <a:cxn ang="0">
                      <a:pos x="40" y="30"/>
                    </a:cxn>
                    <a:cxn ang="0">
                      <a:pos x="39" y="35"/>
                    </a:cxn>
                    <a:cxn ang="0">
                      <a:pos x="36" y="43"/>
                    </a:cxn>
                    <a:cxn ang="0">
                      <a:pos x="33" y="47"/>
                    </a:cxn>
                    <a:cxn ang="0">
                      <a:pos x="29" y="50"/>
                    </a:cxn>
                    <a:cxn ang="0">
                      <a:pos x="25" y="51"/>
                    </a:cxn>
                    <a:cxn ang="0">
                      <a:pos x="21" y="52"/>
                    </a:cxn>
                    <a:cxn ang="0">
                      <a:pos x="17" y="52"/>
                    </a:cxn>
                    <a:cxn ang="0">
                      <a:pos x="13" y="51"/>
                    </a:cxn>
                    <a:cxn ang="0">
                      <a:pos x="9" y="48"/>
                    </a:cxn>
                    <a:cxn ang="0">
                      <a:pos x="6" y="45"/>
                    </a:cxn>
                    <a:cxn ang="0">
                      <a:pos x="2" y="39"/>
                    </a:cxn>
                    <a:cxn ang="0">
                      <a:pos x="0" y="33"/>
                    </a:cxn>
                    <a:cxn ang="0">
                      <a:pos x="0" y="28"/>
                    </a:cxn>
                    <a:cxn ang="0">
                      <a:pos x="5" y="30"/>
                    </a:cxn>
                    <a:cxn ang="0">
                      <a:pos x="6" y="34"/>
                    </a:cxn>
                    <a:cxn ang="0">
                      <a:pos x="8" y="40"/>
                    </a:cxn>
                    <a:cxn ang="0">
                      <a:pos x="11" y="43"/>
                    </a:cxn>
                    <a:cxn ang="0">
                      <a:pos x="14" y="45"/>
                    </a:cxn>
                    <a:cxn ang="0">
                      <a:pos x="16" y="47"/>
                    </a:cxn>
                    <a:cxn ang="0">
                      <a:pos x="19" y="47"/>
                    </a:cxn>
                    <a:cxn ang="0">
                      <a:pos x="22" y="47"/>
                    </a:cxn>
                    <a:cxn ang="0">
                      <a:pos x="25" y="46"/>
                    </a:cxn>
                    <a:cxn ang="0">
                      <a:pos x="28" y="44"/>
                    </a:cxn>
                    <a:cxn ang="0">
                      <a:pos x="30" y="42"/>
                    </a:cxn>
                    <a:cxn ang="0">
                      <a:pos x="33" y="37"/>
                    </a:cxn>
                    <a:cxn ang="0">
                      <a:pos x="35" y="32"/>
                    </a:cxn>
                    <a:cxn ang="0">
                      <a:pos x="35" y="27"/>
                    </a:cxn>
                    <a:cxn ang="0">
                      <a:pos x="35" y="23"/>
                    </a:cxn>
                    <a:cxn ang="0">
                      <a:pos x="34" y="19"/>
                    </a:cxn>
                    <a:cxn ang="0">
                      <a:pos x="32" y="13"/>
                    </a:cxn>
                    <a:cxn ang="0">
                      <a:pos x="29" y="9"/>
                    </a:cxn>
                    <a:cxn ang="0">
                      <a:pos x="26" y="7"/>
                    </a:cxn>
                    <a:cxn ang="0">
                      <a:pos x="24" y="6"/>
                    </a:cxn>
                    <a:cxn ang="0">
                      <a:pos x="21" y="5"/>
                    </a:cxn>
                    <a:cxn ang="0">
                      <a:pos x="18" y="6"/>
                    </a:cxn>
                    <a:cxn ang="0">
                      <a:pos x="15" y="6"/>
                    </a:cxn>
                    <a:cxn ang="0">
                      <a:pos x="12" y="8"/>
                    </a:cxn>
                    <a:cxn ang="0">
                      <a:pos x="10" y="11"/>
                    </a:cxn>
                    <a:cxn ang="0">
                      <a:pos x="7" y="16"/>
                    </a:cxn>
                    <a:cxn ang="0">
                      <a:pos x="5" y="21"/>
                    </a:cxn>
                    <a:cxn ang="0">
                      <a:pos x="5" y="25"/>
                    </a:cxn>
                  </a:cxnLst>
                  <a:rect l="0" t="0" r="r" b="b"/>
                  <a:pathLst>
                    <a:path w="40" h="52">
                      <a:moveTo>
                        <a:pt x="0" y="26"/>
                      </a:moveTo>
                      <a:lnTo>
                        <a:pt x="0" y="25"/>
                      </a:lnTo>
                      <a:lnTo>
                        <a:pt x="0" y="24"/>
                      </a:lnTo>
                      <a:lnTo>
                        <a:pt x="0" y="22"/>
                      </a:lnTo>
                      <a:lnTo>
                        <a:pt x="0" y="21"/>
                      </a:lnTo>
                      <a:lnTo>
                        <a:pt x="0" y="20"/>
                      </a:lnTo>
                      <a:lnTo>
                        <a:pt x="1" y="19"/>
                      </a:lnTo>
                      <a:lnTo>
                        <a:pt x="1" y="18"/>
                      </a:lnTo>
                      <a:lnTo>
                        <a:pt x="1" y="16"/>
                      </a:lnTo>
                      <a:lnTo>
                        <a:pt x="2" y="14"/>
                      </a:lnTo>
                      <a:lnTo>
                        <a:pt x="3" y="12"/>
                      </a:lnTo>
                      <a:lnTo>
                        <a:pt x="4" y="10"/>
                      </a:lnTo>
                      <a:lnTo>
                        <a:pt x="5" y="8"/>
                      </a:lnTo>
                      <a:lnTo>
                        <a:pt x="6" y="7"/>
                      </a:lnTo>
                      <a:lnTo>
                        <a:pt x="7" y="7"/>
                      </a:lnTo>
                      <a:lnTo>
                        <a:pt x="8" y="6"/>
                      </a:lnTo>
                      <a:lnTo>
                        <a:pt x="8" y="5"/>
                      </a:lnTo>
                      <a:lnTo>
                        <a:pt x="9" y="4"/>
                      </a:lnTo>
                      <a:lnTo>
                        <a:pt x="10" y="4"/>
                      </a:lnTo>
                      <a:lnTo>
                        <a:pt x="11" y="3"/>
                      </a:lnTo>
                      <a:lnTo>
                        <a:pt x="12" y="2"/>
                      </a:lnTo>
                      <a:lnTo>
                        <a:pt x="13" y="2"/>
                      </a:lnTo>
                      <a:lnTo>
                        <a:pt x="14" y="2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7" y="1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2" y="0"/>
                      </a:lnTo>
                      <a:lnTo>
                        <a:pt x="23" y="1"/>
                      </a:lnTo>
                      <a:lnTo>
                        <a:pt x="24" y="1"/>
                      </a:lnTo>
                      <a:lnTo>
                        <a:pt x="25" y="1"/>
                      </a:lnTo>
                      <a:lnTo>
                        <a:pt x="26" y="1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9" y="3"/>
                      </a:lnTo>
                      <a:lnTo>
                        <a:pt x="30" y="4"/>
                      </a:lnTo>
                      <a:lnTo>
                        <a:pt x="31" y="4"/>
                      </a:lnTo>
                      <a:lnTo>
                        <a:pt x="32" y="5"/>
                      </a:lnTo>
                      <a:lnTo>
                        <a:pt x="32" y="6"/>
                      </a:lnTo>
                      <a:lnTo>
                        <a:pt x="33" y="6"/>
                      </a:lnTo>
                      <a:lnTo>
                        <a:pt x="34" y="7"/>
                      </a:lnTo>
                      <a:lnTo>
                        <a:pt x="35" y="8"/>
                      </a:lnTo>
                      <a:lnTo>
                        <a:pt x="36" y="10"/>
                      </a:lnTo>
                      <a:lnTo>
                        <a:pt x="37" y="12"/>
                      </a:lnTo>
                      <a:lnTo>
                        <a:pt x="38" y="14"/>
                      </a:lnTo>
                      <a:lnTo>
                        <a:pt x="39" y="16"/>
                      </a:lnTo>
                      <a:lnTo>
                        <a:pt x="39" y="18"/>
                      </a:lnTo>
                      <a:lnTo>
                        <a:pt x="40" y="19"/>
                      </a:lnTo>
                      <a:lnTo>
                        <a:pt x="40" y="20"/>
                      </a:lnTo>
                      <a:lnTo>
                        <a:pt x="40" y="21"/>
                      </a:lnTo>
                      <a:lnTo>
                        <a:pt x="40" y="22"/>
                      </a:lnTo>
                      <a:lnTo>
                        <a:pt x="40" y="24"/>
                      </a:lnTo>
                      <a:lnTo>
                        <a:pt x="40" y="25"/>
                      </a:lnTo>
                      <a:lnTo>
                        <a:pt x="40" y="26"/>
                      </a:lnTo>
                      <a:lnTo>
                        <a:pt x="40" y="28"/>
                      </a:lnTo>
                      <a:lnTo>
                        <a:pt x="40" y="29"/>
                      </a:lnTo>
                      <a:lnTo>
                        <a:pt x="40" y="30"/>
                      </a:lnTo>
                      <a:lnTo>
                        <a:pt x="40" y="31"/>
                      </a:lnTo>
                      <a:lnTo>
                        <a:pt x="40" y="33"/>
                      </a:lnTo>
                      <a:lnTo>
                        <a:pt x="40" y="34"/>
                      </a:lnTo>
                      <a:lnTo>
                        <a:pt x="39" y="35"/>
                      </a:lnTo>
                      <a:lnTo>
                        <a:pt x="39" y="36"/>
                      </a:lnTo>
                      <a:lnTo>
                        <a:pt x="38" y="38"/>
                      </a:lnTo>
                      <a:lnTo>
                        <a:pt x="37" y="41"/>
                      </a:lnTo>
                      <a:lnTo>
                        <a:pt x="36" y="43"/>
                      </a:lnTo>
                      <a:lnTo>
                        <a:pt x="35" y="44"/>
                      </a:lnTo>
                      <a:lnTo>
                        <a:pt x="34" y="45"/>
                      </a:lnTo>
                      <a:lnTo>
                        <a:pt x="33" y="46"/>
                      </a:lnTo>
                      <a:lnTo>
                        <a:pt x="33" y="47"/>
                      </a:lnTo>
                      <a:lnTo>
                        <a:pt x="32" y="48"/>
                      </a:lnTo>
                      <a:lnTo>
                        <a:pt x="31" y="48"/>
                      </a:lnTo>
                      <a:lnTo>
                        <a:pt x="30" y="49"/>
                      </a:lnTo>
                      <a:lnTo>
                        <a:pt x="29" y="50"/>
                      </a:lnTo>
                      <a:lnTo>
                        <a:pt x="28" y="50"/>
                      </a:lnTo>
                      <a:lnTo>
                        <a:pt x="27" y="51"/>
                      </a:lnTo>
                      <a:lnTo>
                        <a:pt x="26" y="51"/>
                      </a:lnTo>
                      <a:lnTo>
                        <a:pt x="25" y="51"/>
                      </a:lnTo>
                      <a:lnTo>
                        <a:pt x="24" y="52"/>
                      </a:lnTo>
                      <a:lnTo>
                        <a:pt x="23" y="52"/>
                      </a:lnTo>
                      <a:lnTo>
                        <a:pt x="22" y="52"/>
                      </a:lnTo>
                      <a:lnTo>
                        <a:pt x="21" y="52"/>
                      </a:lnTo>
                      <a:lnTo>
                        <a:pt x="20" y="52"/>
                      </a:lnTo>
                      <a:lnTo>
                        <a:pt x="19" y="52"/>
                      </a:lnTo>
                      <a:lnTo>
                        <a:pt x="18" y="52"/>
                      </a:lnTo>
                      <a:lnTo>
                        <a:pt x="17" y="52"/>
                      </a:lnTo>
                      <a:lnTo>
                        <a:pt x="16" y="52"/>
                      </a:lnTo>
                      <a:lnTo>
                        <a:pt x="15" y="52"/>
                      </a:lnTo>
                      <a:lnTo>
                        <a:pt x="14" y="51"/>
                      </a:lnTo>
                      <a:lnTo>
                        <a:pt x="13" y="51"/>
                      </a:lnTo>
                      <a:lnTo>
                        <a:pt x="12" y="50"/>
                      </a:lnTo>
                      <a:lnTo>
                        <a:pt x="11" y="50"/>
                      </a:lnTo>
                      <a:lnTo>
                        <a:pt x="10" y="49"/>
                      </a:lnTo>
                      <a:lnTo>
                        <a:pt x="9" y="48"/>
                      </a:lnTo>
                      <a:lnTo>
                        <a:pt x="8" y="48"/>
                      </a:lnTo>
                      <a:lnTo>
                        <a:pt x="8" y="47"/>
                      </a:lnTo>
                      <a:lnTo>
                        <a:pt x="7" y="46"/>
                      </a:lnTo>
                      <a:lnTo>
                        <a:pt x="6" y="45"/>
                      </a:lnTo>
                      <a:lnTo>
                        <a:pt x="5" y="45"/>
                      </a:lnTo>
                      <a:lnTo>
                        <a:pt x="4" y="43"/>
                      </a:lnTo>
                      <a:lnTo>
                        <a:pt x="3" y="41"/>
                      </a:lnTo>
                      <a:lnTo>
                        <a:pt x="2" y="39"/>
                      </a:lnTo>
                      <a:lnTo>
                        <a:pt x="1" y="36"/>
                      </a:lnTo>
                      <a:lnTo>
                        <a:pt x="1" y="35"/>
                      </a:lnTo>
                      <a:lnTo>
                        <a:pt x="1" y="34"/>
                      </a:lnTo>
                      <a:lnTo>
                        <a:pt x="0" y="33"/>
                      </a:lnTo>
                      <a:lnTo>
                        <a:pt x="0" y="32"/>
                      </a:lnTo>
                      <a:lnTo>
                        <a:pt x="0" y="30"/>
                      </a:lnTo>
                      <a:lnTo>
                        <a:pt x="0" y="29"/>
                      </a:lnTo>
                      <a:lnTo>
                        <a:pt x="0" y="28"/>
                      </a:lnTo>
                      <a:lnTo>
                        <a:pt x="0" y="26"/>
                      </a:lnTo>
                      <a:close/>
                      <a:moveTo>
                        <a:pt x="5" y="27"/>
                      </a:moveTo>
                      <a:lnTo>
                        <a:pt x="5" y="28"/>
                      </a:lnTo>
                      <a:lnTo>
                        <a:pt x="5" y="30"/>
                      </a:lnTo>
                      <a:lnTo>
                        <a:pt x="5" y="31"/>
                      </a:lnTo>
                      <a:lnTo>
                        <a:pt x="5" y="32"/>
                      </a:lnTo>
                      <a:lnTo>
                        <a:pt x="6" y="33"/>
                      </a:lnTo>
                      <a:lnTo>
                        <a:pt x="6" y="34"/>
                      </a:lnTo>
                      <a:lnTo>
                        <a:pt x="6" y="35"/>
                      </a:lnTo>
                      <a:lnTo>
                        <a:pt x="7" y="36"/>
                      </a:lnTo>
                      <a:lnTo>
                        <a:pt x="8" y="38"/>
                      </a:lnTo>
                      <a:lnTo>
                        <a:pt x="8" y="40"/>
                      </a:lnTo>
                      <a:lnTo>
                        <a:pt x="9" y="41"/>
                      </a:lnTo>
                      <a:lnTo>
                        <a:pt x="10" y="42"/>
                      </a:lnTo>
                      <a:lnTo>
                        <a:pt x="11" y="43"/>
                      </a:lnTo>
                      <a:lnTo>
                        <a:pt x="11" y="43"/>
                      </a:lnTo>
                      <a:lnTo>
                        <a:pt x="12" y="44"/>
                      </a:lnTo>
                      <a:lnTo>
                        <a:pt x="12" y="44"/>
                      </a:lnTo>
                      <a:lnTo>
                        <a:pt x="13" y="45"/>
                      </a:lnTo>
                      <a:lnTo>
                        <a:pt x="14" y="45"/>
                      </a:lnTo>
                      <a:lnTo>
                        <a:pt x="14" y="46"/>
                      </a:lnTo>
                      <a:lnTo>
                        <a:pt x="15" y="46"/>
                      </a:lnTo>
                      <a:lnTo>
                        <a:pt x="16" y="46"/>
                      </a:lnTo>
                      <a:lnTo>
                        <a:pt x="16" y="47"/>
                      </a:lnTo>
                      <a:lnTo>
                        <a:pt x="17" y="47"/>
                      </a:lnTo>
                      <a:lnTo>
                        <a:pt x="18" y="47"/>
                      </a:lnTo>
                      <a:lnTo>
                        <a:pt x="18" y="47"/>
                      </a:lnTo>
                      <a:lnTo>
                        <a:pt x="19" y="47"/>
                      </a:lnTo>
                      <a:lnTo>
                        <a:pt x="20" y="47"/>
                      </a:lnTo>
                      <a:lnTo>
                        <a:pt x="21" y="47"/>
                      </a:lnTo>
                      <a:lnTo>
                        <a:pt x="21" y="47"/>
                      </a:lnTo>
                      <a:lnTo>
                        <a:pt x="22" y="47"/>
                      </a:lnTo>
                      <a:lnTo>
                        <a:pt x="23" y="47"/>
                      </a:lnTo>
                      <a:lnTo>
                        <a:pt x="24" y="47"/>
                      </a:lnTo>
                      <a:lnTo>
                        <a:pt x="24" y="46"/>
                      </a:lnTo>
                      <a:lnTo>
                        <a:pt x="25" y="46"/>
                      </a:lnTo>
                      <a:lnTo>
                        <a:pt x="26" y="46"/>
                      </a:lnTo>
                      <a:lnTo>
                        <a:pt x="26" y="45"/>
                      </a:lnTo>
                      <a:lnTo>
                        <a:pt x="27" y="45"/>
                      </a:lnTo>
                      <a:lnTo>
                        <a:pt x="28" y="44"/>
                      </a:lnTo>
                      <a:lnTo>
                        <a:pt x="28" y="44"/>
                      </a:lnTo>
                      <a:lnTo>
                        <a:pt x="29" y="43"/>
                      </a:lnTo>
                      <a:lnTo>
                        <a:pt x="29" y="43"/>
                      </a:lnTo>
                      <a:lnTo>
                        <a:pt x="30" y="42"/>
                      </a:lnTo>
                      <a:lnTo>
                        <a:pt x="31" y="42"/>
                      </a:lnTo>
                      <a:lnTo>
                        <a:pt x="32" y="40"/>
                      </a:lnTo>
                      <a:lnTo>
                        <a:pt x="32" y="38"/>
                      </a:lnTo>
                      <a:lnTo>
                        <a:pt x="33" y="37"/>
                      </a:lnTo>
                      <a:lnTo>
                        <a:pt x="34" y="35"/>
                      </a:lnTo>
                      <a:lnTo>
                        <a:pt x="34" y="34"/>
                      </a:lnTo>
                      <a:lnTo>
                        <a:pt x="35" y="33"/>
                      </a:lnTo>
                      <a:lnTo>
                        <a:pt x="35" y="32"/>
                      </a:lnTo>
                      <a:lnTo>
                        <a:pt x="35" y="31"/>
                      </a:lnTo>
                      <a:lnTo>
                        <a:pt x="35" y="30"/>
                      </a:lnTo>
                      <a:lnTo>
                        <a:pt x="35" y="29"/>
                      </a:lnTo>
                      <a:lnTo>
                        <a:pt x="35" y="27"/>
                      </a:lnTo>
                      <a:lnTo>
                        <a:pt x="35" y="26"/>
                      </a:lnTo>
                      <a:lnTo>
                        <a:pt x="35" y="25"/>
                      </a:lnTo>
                      <a:lnTo>
                        <a:pt x="35" y="24"/>
                      </a:lnTo>
                      <a:lnTo>
                        <a:pt x="35" y="23"/>
                      </a:lnTo>
                      <a:lnTo>
                        <a:pt x="35" y="22"/>
                      </a:lnTo>
                      <a:lnTo>
                        <a:pt x="35" y="21"/>
                      </a:lnTo>
                      <a:lnTo>
                        <a:pt x="35" y="20"/>
                      </a:lnTo>
                      <a:lnTo>
                        <a:pt x="34" y="19"/>
                      </a:lnTo>
                      <a:lnTo>
                        <a:pt x="34" y="18"/>
                      </a:lnTo>
                      <a:lnTo>
                        <a:pt x="33" y="16"/>
                      </a:lnTo>
                      <a:lnTo>
                        <a:pt x="33" y="14"/>
                      </a:lnTo>
                      <a:lnTo>
                        <a:pt x="32" y="13"/>
                      </a:lnTo>
                      <a:lnTo>
                        <a:pt x="31" y="11"/>
                      </a:lnTo>
                      <a:lnTo>
                        <a:pt x="30" y="11"/>
                      </a:lnTo>
                      <a:lnTo>
                        <a:pt x="30" y="10"/>
                      </a:lnTo>
                      <a:lnTo>
                        <a:pt x="29" y="9"/>
                      </a:lnTo>
                      <a:lnTo>
                        <a:pt x="28" y="9"/>
                      </a:lnTo>
                      <a:lnTo>
                        <a:pt x="28" y="8"/>
                      </a:lnTo>
                      <a:lnTo>
                        <a:pt x="27" y="8"/>
                      </a:lnTo>
                      <a:lnTo>
                        <a:pt x="26" y="7"/>
                      </a:lnTo>
                      <a:lnTo>
                        <a:pt x="26" y="7"/>
                      </a:lnTo>
                      <a:lnTo>
                        <a:pt x="25" y="7"/>
                      </a:lnTo>
                      <a:lnTo>
                        <a:pt x="24" y="6"/>
                      </a:lnTo>
                      <a:lnTo>
                        <a:pt x="24" y="6"/>
                      </a:lnTo>
                      <a:lnTo>
                        <a:pt x="23" y="6"/>
                      </a:lnTo>
                      <a:lnTo>
                        <a:pt x="22" y="6"/>
                      </a:lnTo>
                      <a:lnTo>
                        <a:pt x="22" y="5"/>
                      </a:lnTo>
                      <a:lnTo>
                        <a:pt x="21" y="5"/>
                      </a:lnTo>
                      <a:lnTo>
                        <a:pt x="20" y="5"/>
                      </a:lnTo>
                      <a:lnTo>
                        <a:pt x="19" y="5"/>
                      </a:lnTo>
                      <a:lnTo>
                        <a:pt x="19" y="5"/>
                      </a:lnTo>
                      <a:lnTo>
                        <a:pt x="18" y="6"/>
                      </a:lnTo>
                      <a:lnTo>
                        <a:pt x="17" y="6"/>
                      </a:lnTo>
                      <a:lnTo>
                        <a:pt x="17" y="6"/>
                      </a:lnTo>
                      <a:lnTo>
                        <a:pt x="16" y="6"/>
                      </a:lnTo>
                      <a:lnTo>
                        <a:pt x="15" y="6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3" y="8"/>
                      </a:lnTo>
                      <a:lnTo>
                        <a:pt x="12" y="8"/>
                      </a:lnTo>
                      <a:lnTo>
                        <a:pt x="12" y="9"/>
                      </a:lnTo>
                      <a:lnTo>
                        <a:pt x="11" y="9"/>
                      </a:lnTo>
                      <a:lnTo>
                        <a:pt x="11" y="10"/>
                      </a:lnTo>
                      <a:lnTo>
                        <a:pt x="10" y="11"/>
                      </a:lnTo>
                      <a:lnTo>
                        <a:pt x="10" y="11"/>
                      </a:lnTo>
                      <a:lnTo>
                        <a:pt x="9" y="13"/>
                      </a:lnTo>
                      <a:lnTo>
                        <a:pt x="8" y="14"/>
                      </a:lnTo>
                      <a:lnTo>
                        <a:pt x="7" y="16"/>
                      </a:lnTo>
                      <a:lnTo>
                        <a:pt x="6" y="18"/>
                      </a:lnTo>
                      <a:lnTo>
                        <a:pt x="6" y="19"/>
                      </a:lnTo>
                      <a:lnTo>
                        <a:pt x="6" y="20"/>
                      </a:lnTo>
                      <a:lnTo>
                        <a:pt x="5" y="21"/>
                      </a:lnTo>
                      <a:lnTo>
                        <a:pt x="5" y="22"/>
                      </a:lnTo>
                      <a:lnTo>
                        <a:pt x="5" y="23"/>
                      </a:lnTo>
                      <a:lnTo>
                        <a:pt x="5" y="24"/>
                      </a:lnTo>
                      <a:lnTo>
                        <a:pt x="5" y="25"/>
                      </a:lnTo>
                      <a:lnTo>
                        <a:pt x="5" y="26"/>
                      </a:lnTo>
                      <a:lnTo>
                        <a:pt x="5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9" name="Freeform 43"/>
                <p:cNvSpPr>
                  <a:spLocks/>
                </p:cNvSpPr>
                <p:nvPr/>
              </p:nvSpPr>
              <p:spPr bwMode="auto">
                <a:xfrm>
                  <a:off x="4525" y="2415"/>
                  <a:ext cx="59" cy="45"/>
                </a:xfrm>
                <a:custGeom>
                  <a:avLst/>
                  <a:gdLst/>
                  <a:ahLst/>
                  <a:cxnLst>
                    <a:cxn ang="0">
                      <a:pos x="0" y="45"/>
                    </a:cxn>
                    <a:cxn ang="0">
                      <a:pos x="59" y="22"/>
                    </a:cxn>
                    <a:cxn ang="0">
                      <a:pos x="0" y="0"/>
                    </a:cxn>
                    <a:cxn ang="0">
                      <a:pos x="0" y="45"/>
                    </a:cxn>
                  </a:cxnLst>
                  <a:rect l="0" t="0" r="r" b="b"/>
                  <a:pathLst>
                    <a:path w="59" h="45">
                      <a:moveTo>
                        <a:pt x="0" y="45"/>
                      </a:moveTo>
                      <a:lnTo>
                        <a:pt x="59" y="22"/>
                      </a:lnTo>
                      <a:lnTo>
                        <a:pt x="0" y="0"/>
                      </a:lnTo>
                      <a:lnTo>
                        <a:pt x="0" y="4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" name="Freeform 44"/>
                <p:cNvSpPr>
                  <a:spLocks noEditPoints="1"/>
                </p:cNvSpPr>
                <p:nvPr/>
              </p:nvSpPr>
              <p:spPr bwMode="auto">
                <a:xfrm>
                  <a:off x="4522" y="2412"/>
                  <a:ext cx="65" cy="51"/>
                </a:xfrm>
                <a:custGeom>
                  <a:avLst/>
                  <a:gdLst/>
                  <a:ahLst/>
                  <a:cxnLst>
                    <a:cxn ang="0">
                      <a:pos x="200" y="1905"/>
                    </a:cxn>
                    <a:cxn ang="0">
                      <a:pos x="65" y="1812"/>
                    </a:cxn>
                    <a:cxn ang="0">
                      <a:pos x="2417" y="912"/>
                    </a:cxn>
                    <a:cxn ang="0">
                      <a:pos x="2417" y="1099"/>
                    </a:cxn>
                    <a:cxn ang="0">
                      <a:pos x="65" y="199"/>
                    </a:cxn>
                    <a:cxn ang="0">
                      <a:pos x="200" y="105"/>
                    </a:cxn>
                    <a:cxn ang="0">
                      <a:pos x="200" y="1905"/>
                    </a:cxn>
                    <a:cxn ang="0">
                      <a:pos x="0" y="105"/>
                    </a:cxn>
                    <a:cxn ang="0">
                      <a:pos x="44" y="23"/>
                    </a:cxn>
                    <a:cxn ang="0">
                      <a:pos x="136" y="12"/>
                    </a:cxn>
                    <a:cxn ang="0">
                      <a:pos x="2488" y="912"/>
                    </a:cxn>
                    <a:cxn ang="0">
                      <a:pos x="2552" y="1005"/>
                    </a:cxn>
                    <a:cxn ang="0">
                      <a:pos x="2488" y="1099"/>
                    </a:cxn>
                    <a:cxn ang="0">
                      <a:pos x="136" y="1999"/>
                    </a:cxn>
                    <a:cxn ang="0">
                      <a:pos x="44" y="1988"/>
                    </a:cxn>
                    <a:cxn ang="0">
                      <a:pos x="0" y="1905"/>
                    </a:cxn>
                    <a:cxn ang="0">
                      <a:pos x="0" y="105"/>
                    </a:cxn>
                  </a:cxnLst>
                  <a:rect l="0" t="0" r="r" b="b"/>
                  <a:pathLst>
                    <a:path w="2552" h="2011">
                      <a:moveTo>
                        <a:pt x="200" y="1905"/>
                      </a:moveTo>
                      <a:lnTo>
                        <a:pt x="65" y="1812"/>
                      </a:lnTo>
                      <a:lnTo>
                        <a:pt x="2417" y="912"/>
                      </a:lnTo>
                      <a:lnTo>
                        <a:pt x="2417" y="1099"/>
                      </a:lnTo>
                      <a:lnTo>
                        <a:pt x="65" y="199"/>
                      </a:lnTo>
                      <a:lnTo>
                        <a:pt x="200" y="105"/>
                      </a:lnTo>
                      <a:lnTo>
                        <a:pt x="200" y="1905"/>
                      </a:lnTo>
                      <a:close/>
                      <a:moveTo>
                        <a:pt x="0" y="105"/>
                      </a:moveTo>
                      <a:cubicBezTo>
                        <a:pt x="0" y="73"/>
                        <a:pt x="17" y="42"/>
                        <a:pt x="44" y="23"/>
                      </a:cubicBezTo>
                      <a:cubicBezTo>
                        <a:pt x="71" y="4"/>
                        <a:pt x="105" y="0"/>
                        <a:pt x="136" y="12"/>
                      </a:cubicBezTo>
                      <a:lnTo>
                        <a:pt x="2488" y="912"/>
                      </a:lnTo>
                      <a:cubicBezTo>
                        <a:pt x="2527" y="927"/>
                        <a:pt x="2552" y="964"/>
                        <a:pt x="2552" y="1005"/>
                      </a:cubicBezTo>
                      <a:cubicBezTo>
                        <a:pt x="2552" y="1047"/>
                        <a:pt x="2527" y="1084"/>
                        <a:pt x="2488" y="1099"/>
                      </a:cubicBezTo>
                      <a:lnTo>
                        <a:pt x="136" y="1999"/>
                      </a:lnTo>
                      <a:cubicBezTo>
                        <a:pt x="105" y="2011"/>
                        <a:pt x="71" y="2007"/>
                        <a:pt x="44" y="1988"/>
                      </a:cubicBezTo>
                      <a:cubicBezTo>
                        <a:pt x="17" y="1969"/>
                        <a:pt x="0" y="1938"/>
                        <a:pt x="0" y="1905"/>
                      </a:cubicBezTo>
                      <a:lnTo>
                        <a:pt x="0" y="10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1" name="Freeform 45"/>
                <p:cNvSpPr>
                  <a:spLocks/>
                </p:cNvSpPr>
                <p:nvPr/>
              </p:nvSpPr>
              <p:spPr bwMode="auto">
                <a:xfrm>
                  <a:off x="4503" y="2414"/>
                  <a:ext cx="36" cy="47"/>
                </a:xfrm>
                <a:custGeom>
                  <a:avLst/>
                  <a:gdLst/>
                  <a:ahLst/>
                  <a:cxnLst>
                    <a:cxn ang="0">
                      <a:pos x="2800" y="1848"/>
                    </a:cxn>
                    <a:cxn ang="0">
                      <a:pos x="1400" y="0"/>
                    </a:cxn>
                    <a:cxn ang="0">
                      <a:pos x="1400" y="0"/>
                    </a:cxn>
                    <a:cxn ang="0">
                      <a:pos x="1400" y="0"/>
                    </a:cxn>
                    <a:cxn ang="0">
                      <a:pos x="0" y="1848"/>
                    </a:cxn>
                    <a:cxn ang="0">
                      <a:pos x="0" y="1848"/>
                    </a:cxn>
                    <a:cxn ang="0">
                      <a:pos x="1400" y="3696"/>
                    </a:cxn>
                    <a:cxn ang="0">
                      <a:pos x="1400" y="3696"/>
                    </a:cxn>
                    <a:cxn ang="0">
                      <a:pos x="1400" y="3696"/>
                    </a:cxn>
                    <a:cxn ang="0">
                      <a:pos x="2800" y="1848"/>
                    </a:cxn>
                  </a:cxnLst>
                  <a:rect l="0" t="0" r="r" b="b"/>
                  <a:pathLst>
                    <a:path w="2800" h="3696">
                      <a:moveTo>
                        <a:pt x="2800" y="1848"/>
                      </a:moveTo>
                      <a:cubicBezTo>
                        <a:pt x="2800" y="828"/>
                        <a:pt x="2174" y="0"/>
                        <a:pt x="1400" y="0"/>
                      </a:cubicBezTo>
                      <a:cubicBezTo>
                        <a:pt x="1400" y="0"/>
                        <a:pt x="1400" y="0"/>
                        <a:pt x="1400" y="0"/>
                      </a:cubicBezTo>
                      <a:lnTo>
                        <a:pt x="1400" y="0"/>
                      </a:lnTo>
                      <a:cubicBezTo>
                        <a:pt x="627" y="0"/>
                        <a:pt x="0" y="828"/>
                        <a:pt x="0" y="1848"/>
                      </a:cubicBezTo>
                      <a:lnTo>
                        <a:pt x="0" y="1848"/>
                      </a:lnTo>
                      <a:cubicBezTo>
                        <a:pt x="0" y="2869"/>
                        <a:pt x="627" y="3696"/>
                        <a:pt x="1400" y="3696"/>
                      </a:cubicBezTo>
                      <a:cubicBezTo>
                        <a:pt x="1400" y="3696"/>
                        <a:pt x="1400" y="3696"/>
                        <a:pt x="1400" y="3696"/>
                      </a:cubicBezTo>
                      <a:lnTo>
                        <a:pt x="1400" y="3696"/>
                      </a:lnTo>
                      <a:cubicBezTo>
                        <a:pt x="2174" y="3696"/>
                        <a:pt x="2800" y="2869"/>
                        <a:pt x="2800" y="184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2" name="Freeform 46"/>
                <p:cNvSpPr>
                  <a:spLocks noEditPoints="1"/>
                </p:cNvSpPr>
                <p:nvPr/>
              </p:nvSpPr>
              <p:spPr bwMode="auto">
                <a:xfrm>
                  <a:off x="4501" y="2411"/>
                  <a:ext cx="40" cy="52"/>
                </a:xfrm>
                <a:custGeom>
                  <a:avLst/>
                  <a:gdLst/>
                  <a:ahLst/>
                  <a:cxnLst>
                    <a:cxn ang="0">
                      <a:pos x="35" y="23"/>
                    </a:cxn>
                    <a:cxn ang="0">
                      <a:pos x="34" y="19"/>
                    </a:cxn>
                    <a:cxn ang="0">
                      <a:pos x="31" y="13"/>
                    </a:cxn>
                    <a:cxn ang="0">
                      <a:pos x="29" y="9"/>
                    </a:cxn>
                    <a:cxn ang="0">
                      <a:pos x="26" y="7"/>
                    </a:cxn>
                    <a:cxn ang="0">
                      <a:pos x="24" y="6"/>
                    </a:cxn>
                    <a:cxn ang="0">
                      <a:pos x="21" y="5"/>
                    </a:cxn>
                    <a:cxn ang="0">
                      <a:pos x="18" y="6"/>
                    </a:cxn>
                    <a:cxn ang="0">
                      <a:pos x="15" y="7"/>
                    </a:cxn>
                    <a:cxn ang="0">
                      <a:pos x="12" y="8"/>
                    </a:cxn>
                    <a:cxn ang="0">
                      <a:pos x="10" y="11"/>
                    </a:cxn>
                    <a:cxn ang="0">
                      <a:pos x="7" y="16"/>
                    </a:cxn>
                    <a:cxn ang="0">
                      <a:pos x="5" y="21"/>
                    </a:cxn>
                    <a:cxn ang="0">
                      <a:pos x="5" y="25"/>
                    </a:cxn>
                    <a:cxn ang="0">
                      <a:pos x="5" y="30"/>
                    </a:cxn>
                    <a:cxn ang="0">
                      <a:pos x="6" y="34"/>
                    </a:cxn>
                    <a:cxn ang="0">
                      <a:pos x="8" y="40"/>
                    </a:cxn>
                    <a:cxn ang="0">
                      <a:pos x="11" y="43"/>
                    </a:cxn>
                    <a:cxn ang="0">
                      <a:pos x="14" y="45"/>
                    </a:cxn>
                    <a:cxn ang="0">
                      <a:pos x="16" y="47"/>
                    </a:cxn>
                    <a:cxn ang="0">
                      <a:pos x="19" y="47"/>
                    </a:cxn>
                    <a:cxn ang="0">
                      <a:pos x="22" y="47"/>
                    </a:cxn>
                    <a:cxn ang="0">
                      <a:pos x="25" y="46"/>
                    </a:cxn>
                    <a:cxn ang="0">
                      <a:pos x="28" y="44"/>
                    </a:cxn>
                    <a:cxn ang="0">
                      <a:pos x="30" y="42"/>
                    </a:cxn>
                    <a:cxn ang="0">
                      <a:pos x="33" y="36"/>
                    </a:cxn>
                    <a:cxn ang="0">
                      <a:pos x="35" y="32"/>
                    </a:cxn>
                    <a:cxn ang="0">
                      <a:pos x="35" y="27"/>
                    </a:cxn>
                    <a:cxn ang="0">
                      <a:pos x="40" y="30"/>
                    </a:cxn>
                    <a:cxn ang="0">
                      <a:pos x="39" y="35"/>
                    </a:cxn>
                    <a:cxn ang="0">
                      <a:pos x="36" y="43"/>
                    </a:cxn>
                    <a:cxn ang="0">
                      <a:pos x="32" y="47"/>
                    </a:cxn>
                    <a:cxn ang="0">
                      <a:pos x="29" y="50"/>
                    </a:cxn>
                    <a:cxn ang="0">
                      <a:pos x="25" y="52"/>
                    </a:cxn>
                    <a:cxn ang="0">
                      <a:pos x="21" y="52"/>
                    </a:cxn>
                    <a:cxn ang="0">
                      <a:pos x="17" y="52"/>
                    </a:cxn>
                    <a:cxn ang="0">
                      <a:pos x="13" y="51"/>
                    </a:cxn>
                    <a:cxn ang="0">
                      <a:pos x="9" y="48"/>
                    </a:cxn>
                    <a:cxn ang="0">
                      <a:pos x="6" y="45"/>
                    </a:cxn>
                    <a:cxn ang="0">
                      <a:pos x="2" y="38"/>
                    </a:cxn>
                    <a:cxn ang="0">
                      <a:pos x="0" y="33"/>
                    </a:cxn>
                    <a:cxn ang="0">
                      <a:pos x="0" y="28"/>
                    </a:cxn>
                    <a:cxn ang="0">
                      <a:pos x="0" y="22"/>
                    </a:cxn>
                    <a:cxn ang="0">
                      <a:pos x="1" y="18"/>
                    </a:cxn>
                    <a:cxn ang="0">
                      <a:pos x="4" y="10"/>
                    </a:cxn>
                    <a:cxn ang="0">
                      <a:pos x="8" y="6"/>
                    </a:cxn>
                    <a:cxn ang="0">
                      <a:pos x="11" y="3"/>
                    </a:cxn>
                    <a:cxn ang="0">
                      <a:pos x="15" y="1"/>
                    </a:cxn>
                    <a:cxn ang="0">
                      <a:pos x="19" y="0"/>
                    </a:cxn>
                    <a:cxn ang="0">
                      <a:pos x="23" y="1"/>
                    </a:cxn>
                    <a:cxn ang="0">
                      <a:pos x="27" y="2"/>
                    </a:cxn>
                    <a:cxn ang="0">
                      <a:pos x="31" y="4"/>
                    </a:cxn>
                    <a:cxn ang="0">
                      <a:pos x="34" y="7"/>
                    </a:cxn>
                    <a:cxn ang="0">
                      <a:pos x="38" y="14"/>
                    </a:cxn>
                    <a:cxn ang="0">
                      <a:pos x="40" y="20"/>
                    </a:cxn>
                    <a:cxn ang="0">
                      <a:pos x="40" y="25"/>
                    </a:cxn>
                  </a:cxnLst>
                  <a:rect l="0" t="0" r="r" b="b"/>
                  <a:pathLst>
                    <a:path w="40" h="52">
                      <a:moveTo>
                        <a:pt x="35" y="26"/>
                      </a:moveTo>
                      <a:lnTo>
                        <a:pt x="35" y="25"/>
                      </a:lnTo>
                      <a:lnTo>
                        <a:pt x="35" y="24"/>
                      </a:lnTo>
                      <a:lnTo>
                        <a:pt x="35" y="23"/>
                      </a:lnTo>
                      <a:lnTo>
                        <a:pt x="35" y="22"/>
                      </a:lnTo>
                      <a:lnTo>
                        <a:pt x="35" y="21"/>
                      </a:lnTo>
                      <a:lnTo>
                        <a:pt x="34" y="20"/>
                      </a:lnTo>
                      <a:lnTo>
                        <a:pt x="34" y="19"/>
                      </a:lnTo>
                      <a:lnTo>
                        <a:pt x="34" y="18"/>
                      </a:lnTo>
                      <a:lnTo>
                        <a:pt x="33" y="16"/>
                      </a:lnTo>
                      <a:lnTo>
                        <a:pt x="32" y="14"/>
                      </a:lnTo>
                      <a:lnTo>
                        <a:pt x="31" y="13"/>
                      </a:lnTo>
                      <a:lnTo>
                        <a:pt x="30" y="11"/>
                      </a:lnTo>
                      <a:lnTo>
                        <a:pt x="30" y="10"/>
                      </a:lnTo>
                      <a:lnTo>
                        <a:pt x="29" y="10"/>
                      </a:lnTo>
                      <a:lnTo>
                        <a:pt x="29" y="9"/>
                      </a:lnTo>
                      <a:lnTo>
                        <a:pt x="28" y="9"/>
                      </a:lnTo>
                      <a:lnTo>
                        <a:pt x="28" y="8"/>
                      </a:lnTo>
                      <a:lnTo>
                        <a:pt x="27" y="8"/>
                      </a:lnTo>
                      <a:lnTo>
                        <a:pt x="26" y="7"/>
                      </a:lnTo>
                      <a:lnTo>
                        <a:pt x="26" y="7"/>
                      </a:lnTo>
                      <a:lnTo>
                        <a:pt x="25" y="6"/>
                      </a:lnTo>
                      <a:lnTo>
                        <a:pt x="24" y="6"/>
                      </a:lnTo>
                      <a:lnTo>
                        <a:pt x="24" y="6"/>
                      </a:lnTo>
                      <a:lnTo>
                        <a:pt x="23" y="6"/>
                      </a:lnTo>
                      <a:lnTo>
                        <a:pt x="22" y="6"/>
                      </a:lnTo>
                      <a:lnTo>
                        <a:pt x="21" y="5"/>
                      </a:lnTo>
                      <a:lnTo>
                        <a:pt x="21" y="5"/>
                      </a:lnTo>
                      <a:lnTo>
                        <a:pt x="20" y="5"/>
                      </a:lnTo>
                      <a:lnTo>
                        <a:pt x="19" y="5"/>
                      </a:lnTo>
                      <a:lnTo>
                        <a:pt x="18" y="5"/>
                      </a:lnTo>
                      <a:lnTo>
                        <a:pt x="18" y="6"/>
                      </a:lnTo>
                      <a:lnTo>
                        <a:pt x="17" y="6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5" y="7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3" y="8"/>
                      </a:lnTo>
                      <a:lnTo>
                        <a:pt x="12" y="8"/>
                      </a:lnTo>
                      <a:lnTo>
                        <a:pt x="12" y="9"/>
                      </a:lnTo>
                      <a:lnTo>
                        <a:pt x="11" y="9"/>
                      </a:lnTo>
                      <a:lnTo>
                        <a:pt x="10" y="10"/>
                      </a:lnTo>
                      <a:lnTo>
                        <a:pt x="10" y="11"/>
                      </a:lnTo>
                      <a:lnTo>
                        <a:pt x="9" y="11"/>
                      </a:lnTo>
                      <a:lnTo>
                        <a:pt x="8" y="13"/>
                      </a:lnTo>
                      <a:lnTo>
                        <a:pt x="7" y="14"/>
                      </a:lnTo>
                      <a:lnTo>
                        <a:pt x="7" y="16"/>
                      </a:lnTo>
                      <a:lnTo>
                        <a:pt x="6" y="18"/>
                      </a:lnTo>
                      <a:lnTo>
                        <a:pt x="6" y="19"/>
                      </a:lnTo>
                      <a:lnTo>
                        <a:pt x="5" y="20"/>
                      </a:lnTo>
                      <a:lnTo>
                        <a:pt x="5" y="21"/>
                      </a:lnTo>
                      <a:lnTo>
                        <a:pt x="5" y="22"/>
                      </a:lnTo>
                      <a:lnTo>
                        <a:pt x="5" y="23"/>
                      </a:lnTo>
                      <a:lnTo>
                        <a:pt x="5" y="24"/>
                      </a:lnTo>
                      <a:lnTo>
                        <a:pt x="5" y="25"/>
                      </a:lnTo>
                      <a:lnTo>
                        <a:pt x="5" y="26"/>
                      </a:lnTo>
                      <a:lnTo>
                        <a:pt x="5" y="27"/>
                      </a:lnTo>
                      <a:lnTo>
                        <a:pt x="5" y="29"/>
                      </a:lnTo>
                      <a:lnTo>
                        <a:pt x="5" y="30"/>
                      </a:lnTo>
                      <a:lnTo>
                        <a:pt x="5" y="31"/>
                      </a:lnTo>
                      <a:lnTo>
                        <a:pt x="5" y="32"/>
                      </a:lnTo>
                      <a:lnTo>
                        <a:pt x="5" y="33"/>
                      </a:lnTo>
                      <a:lnTo>
                        <a:pt x="6" y="34"/>
                      </a:lnTo>
                      <a:lnTo>
                        <a:pt x="6" y="35"/>
                      </a:lnTo>
                      <a:lnTo>
                        <a:pt x="7" y="37"/>
                      </a:lnTo>
                      <a:lnTo>
                        <a:pt x="8" y="38"/>
                      </a:lnTo>
                      <a:lnTo>
                        <a:pt x="8" y="40"/>
                      </a:lnTo>
                      <a:lnTo>
                        <a:pt x="9" y="42"/>
                      </a:lnTo>
                      <a:lnTo>
                        <a:pt x="10" y="42"/>
                      </a:lnTo>
                      <a:lnTo>
                        <a:pt x="11" y="43"/>
                      </a:lnTo>
                      <a:lnTo>
                        <a:pt x="11" y="43"/>
                      </a:lnTo>
                      <a:lnTo>
                        <a:pt x="12" y="44"/>
                      </a:lnTo>
                      <a:lnTo>
                        <a:pt x="12" y="44"/>
                      </a:lnTo>
                      <a:lnTo>
                        <a:pt x="13" y="45"/>
                      </a:lnTo>
                      <a:lnTo>
                        <a:pt x="14" y="45"/>
                      </a:lnTo>
                      <a:lnTo>
                        <a:pt x="14" y="46"/>
                      </a:lnTo>
                      <a:lnTo>
                        <a:pt x="15" y="46"/>
                      </a:lnTo>
                      <a:lnTo>
                        <a:pt x="16" y="46"/>
                      </a:lnTo>
                      <a:lnTo>
                        <a:pt x="16" y="47"/>
                      </a:lnTo>
                      <a:lnTo>
                        <a:pt x="17" y="47"/>
                      </a:lnTo>
                      <a:lnTo>
                        <a:pt x="18" y="47"/>
                      </a:lnTo>
                      <a:lnTo>
                        <a:pt x="19" y="47"/>
                      </a:lnTo>
                      <a:lnTo>
                        <a:pt x="19" y="47"/>
                      </a:lnTo>
                      <a:lnTo>
                        <a:pt x="20" y="47"/>
                      </a:lnTo>
                      <a:lnTo>
                        <a:pt x="21" y="47"/>
                      </a:lnTo>
                      <a:lnTo>
                        <a:pt x="22" y="47"/>
                      </a:lnTo>
                      <a:lnTo>
                        <a:pt x="22" y="47"/>
                      </a:lnTo>
                      <a:lnTo>
                        <a:pt x="23" y="47"/>
                      </a:lnTo>
                      <a:lnTo>
                        <a:pt x="24" y="47"/>
                      </a:lnTo>
                      <a:lnTo>
                        <a:pt x="24" y="46"/>
                      </a:lnTo>
                      <a:lnTo>
                        <a:pt x="25" y="46"/>
                      </a:lnTo>
                      <a:lnTo>
                        <a:pt x="26" y="46"/>
                      </a:lnTo>
                      <a:lnTo>
                        <a:pt x="26" y="45"/>
                      </a:lnTo>
                      <a:lnTo>
                        <a:pt x="27" y="45"/>
                      </a:lnTo>
                      <a:lnTo>
                        <a:pt x="28" y="44"/>
                      </a:lnTo>
                      <a:lnTo>
                        <a:pt x="28" y="44"/>
                      </a:lnTo>
                      <a:lnTo>
                        <a:pt x="29" y="43"/>
                      </a:lnTo>
                      <a:lnTo>
                        <a:pt x="29" y="43"/>
                      </a:lnTo>
                      <a:lnTo>
                        <a:pt x="30" y="42"/>
                      </a:lnTo>
                      <a:lnTo>
                        <a:pt x="31" y="41"/>
                      </a:lnTo>
                      <a:lnTo>
                        <a:pt x="32" y="40"/>
                      </a:lnTo>
                      <a:lnTo>
                        <a:pt x="32" y="38"/>
                      </a:lnTo>
                      <a:lnTo>
                        <a:pt x="33" y="36"/>
                      </a:lnTo>
                      <a:lnTo>
                        <a:pt x="34" y="35"/>
                      </a:lnTo>
                      <a:lnTo>
                        <a:pt x="34" y="34"/>
                      </a:lnTo>
                      <a:lnTo>
                        <a:pt x="34" y="33"/>
                      </a:lnTo>
                      <a:lnTo>
                        <a:pt x="35" y="32"/>
                      </a:lnTo>
                      <a:lnTo>
                        <a:pt x="35" y="31"/>
                      </a:lnTo>
                      <a:lnTo>
                        <a:pt x="35" y="30"/>
                      </a:lnTo>
                      <a:lnTo>
                        <a:pt x="35" y="28"/>
                      </a:lnTo>
                      <a:lnTo>
                        <a:pt x="35" y="27"/>
                      </a:lnTo>
                      <a:lnTo>
                        <a:pt x="35" y="26"/>
                      </a:lnTo>
                      <a:close/>
                      <a:moveTo>
                        <a:pt x="40" y="28"/>
                      </a:moveTo>
                      <a:lnTo>
                        <a:pt x="40" y="29"/>
                      </a:lnTo>
                      <a:lnTo>
                        <a:pt x="40" y="30"/>
                      </a:lnTo>
                      <a:lnTo>
                        <a:pt x="40" y="31"/>
                      </a:lnTo>
                      <a:lnTo>
                        <a:pt x="40" y="33"/>
                      </a:lnTo>
                      <a:lnTo>
                        <a:pt x="39" y="34"/>
                      </a:lnTo>
                      <a:lnTo>
                        <a:pt x="39" y="35"/>
                      </a:lnTo>
                      <a:lnTo>
                        <a:pt x="39" y="36"/>
                      </a:lnTo>
                      <a:lnTo>
                        <a:pt x="38" y="39"/>
                      </a:lnTo>
                      <a:lnTo>
                        <a:pt x="37" y="41"/>
                      </a:lnTo>
                      <a:lnTo>
                        <a:pt x="36" y="43"/>
                      </a:lnTo>
                      <a:lnTo>
                        <a:pt x="35" y="45"/>
                      </a:lnTo>
                      <a:lnTo>
                        <a:pt x="34" y="45"/>
                      </a:lnTo>
                      <a:lnTo>
                        <a:pt x="33" y="46"/>
                      </a:lnTo>
                      <a:lnTo>
                        <a:pt x="32" y="47"/>
                      </a:lnTo>
                      <a:lnTo>
                        <a:pt x="32" y="48"/>
                      </a:lnTo>
                      <a:lnTo>
                        <a:pt x="31" y="48"/>
                      </a:lnTo>
                      <a:lnTo>
                        <a:pt x="30" y="49"/>
                      </a:lnTo>
                      <a:lnTo>
                        <a:pt x="29" y="50"/>
                      </a:lnTo>
                      <a:lnTo>
                        <a:pt x="28" y="50"/>
                      </a:lnTo>
                      <a:lnTo>
                        <a:pt x="27" y="51"/>
                      </a:lnTo>
                      <a:lnTo>
                        <a:pt x="26" y="51"/>
                      </a:lnTo>
                      <a:lnTo>
                        <a:pt x="25" y="52"/>
                      </a:lnTo>
                      <a:lnTo>
                        <a:pt x="24" y="52"/>
                      </a:lnTo>
                      <a:lnTo>
                        <a:pt x="23" y="52"/>
                      </a:lnTo>
                      <a:lnTo>
                        <a:pt x="22" y="52"/>
                      </a:lnTo>
                      <a:lnTo>
                        <a:pt x="21" y="52"/>
                      </a:lnTo>
                      <a:lnTo>
                        <a:pt x="20" y="52"/>
                      </a:lnTo>
                      <a:lnTo>
                        <a:pt x="19" y="52"/>
                      </a:lnTo>
                      <a:lnTo>
                        <a:pt x="18" y="52"/>
                      </a:lnTo>
                      <a:lnTo>
                        <a:pt x="17" y="52"/>
                      </a:lnTo>
                      <a:lnTo>
                        <a:pt x="16" y="52"/>
                      </a:lnTo>
                      <a:lnTo>
                        <a:pt x="15" y="51"/>
                      </a:lnTo>
                      <a:lnTo>
                        <a:pt x="14" y="51"/>
                      </a:lnTo>
                      <a:lnTo>
                        <a:pt x="13" y="51"/>
                      </a:lnTo>
                      <a:lnTo>
                        <a:pt x="12" y="50"/>
                      </a:lnTo>
                      <a:lnTo>
                        <a:pt x="11" y="50"/>
                      </a:lnTo>
                      <a:lnTo>
                        <a:pt x="10" y="49"/>
                      </a:lnTo>
                      <a:lnTo>
                        <a:pt x="9" y="48"/>
                      </a:lnTo>
                      <a:lnTo>
                        <a:pt x="8" y="48"/>
                      </a:lnTo>
                      <a:lnTo>
                        <a:pt x="7" y="47"/>
                      </a:lnTo>
                      <a:lnTo>
                        <a:pt x="7" y="46"/>
                      </a:lnTo>
                      <a:lnTo>
                        <a:pt x="6" y="45"/>
                      </a:lnTo>
                      <a:lnTo>
                        <a:pt x="5" y="44"/>
                      </a:lnTo>
                      <a:lnTo>
                        <a:pt x="4" y="43"/>
                      </a:lnTo>
                      <a:lnTo>
                        <a:pt x="3" y="41"/>
                      </a:lnTo>
                      <a:lnTo>
                        <a:pt x="2" y="38"/>
                      </a:lnTo>
                      <a:lnTo>
                        <a:pt x="1" y="36"/>
                      </a:lnTo>
                      <a:lnTo>
                        <a:pt x="1" y="35"/>
                      </a:lnTo>
                      <a:lnTo>
                        <a:pt x="0" y="34"/>
                      </a:lnTo>
                      <a:lnTo>
                        <a:pt x="0" y="33"/>
                      </a:lnTo>
                      <a:lnTo>
                        <a:pt x="0" y="31"/>
                      </a:lnTo>
                      <a:lnTo>
                        <a:pt x="0" y="30"/>
                      </a:lnTo>
                      <a:lnTo>
                        <a:pt x="0" y="29"/>
                      </a:lnTo>
                      <a:lnTo>
                        <a:pt x="0" y="28"/>
                      </a:lnTo>
                      <a:lnTo>
                        <a:pt x="0" y="26"/>
                      </a:lnTo>
                      <a:lnTo>
                        <a:pt x="0" y="25"/>
                      </a:lnTo>
                      <a:lnTo>
                        <a:pt x="0" y="24"/>
                      </a:lnTo>
                      <a:lnTo>
                        <a:pt x="0" y="22"/>
                      </a:lnTo>
                      <a:lnTo>
                        <a:pt x="0" y="21"/>
                      </a:lnTo>
                      <a:lnTo>
                        <a:pt x="0" y="20"/>
                      </a:lnTo>
                      <a:lnTo>
                        <a:pt x="1" y="19"/>
                      </a:lnTo>
                      <a:lnTo>
                        <a:pt x="1" y="18"/>
                      </a:lnTo>
                      <a:lnTo>
                        <a:pt x="1" y="16"/>
                      </a:lnTo>
                      <a:lnTo>
                        <a:pt x="2" y="14"/>
                      </a:lnTo>
                      <a:lnTo>
                        <a:pt x="3" y="12"/>
                      </a:lnTo>
                      <a:lnTo>
                        <a:pt x="4" y="10"/>
                      </a:lnTo>
                      <a:lnTo>
                        <a:pt x="5" y="8"/>
                      </a:lnTo>
                      <a:lnTo>
                        <a:pt x="6" y="7"/>
                      </a:lnTo>
                      <a:lnTo>
                        <a:pt x="7" y="6"/>
                      </a:lnTo>
                      <a:lnTo>
                        <a:pt x="8" y="6"/>
                      </a:lnTo>
                      <a:lnTo>
                        <a:pt x="8" y="5"/>
                      </a:lnTo>
                      <a:lnTo>
                        <a:pt x="9" y="4"/>
                      </a:lnTo>
                      <a:lnTo>
                        <a:pt x="10" y="4"/>
                      </a:lnTo>
                      <a:lnTo>
                        <a:pt x="11" y="3"/>
                      </a:lnTo>
                      <a:lnTo>
                        <a:pt x="12" y="2"/>
                      </a:lnTo>
                      <a:lnTo>
                        <a:pt x="13" y="2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7" y="1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2" y="0"/>
                      </a:lnTo>
                      <a:lnTo>
                        <a:pt x="23" y="1"/>
                      </a:lnTo>
                      <a:lnTo>
                        <a:pt x="24" y="1"/>
                      </a:lnTo>
                      <a:lnTo>
                        <a:pt x="25" y="1"/>
                      </a:lnTo>
                      <a:lnTo>
                        <a:pt x="26" y="2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9" y="3"/>
                      </a:lnTo>
                      <a:lnTo>
                        <a:pt x="30" y="4"/>
                      </a:lnTo>
                      <a:lnTo>
                        <a:pt x="31" y="4"/>
                      </a:lnTo>
                      <a:lnTo>
                        <a:pt x="32" y="5"/>
                      </a:lnTo>
                      <a:lnTo>
                        <a:pt x="32" y="6"/>
                      </a:lnTo>
                      <a:lnTo>
                        <a:pt x="33" y="6"/>
                      </a:lnTo>
                      <a:lnTo>
                        <a:pt x="34" y="7"/>
                      </a:lnTo>
                      <a:lnTo>
                        <a:pt x="35" y="8"/>
                      </a:lnTo>
                      <a:lnTo>
                        <a:pt x="36" y="10"/>
                      </a:lnTo>
                      <a:lnTo>
                        <a:pt x="37" y="12"/>
                      </a:lnTo>
                      <a:lnTo>
                        <a:pt x="38" y="14"/>
                      </a:lnTo>
                      <a:lnTo>
                        <a:pt x="39" y="16"/>
                      </a:lnTo>
                      <a:lnTo>
                        <a:pt x="39" y="18"/>
                      </a:lnTo>
                      <a:lnTo>
                        <a:pt x="39" y="19"/>
                      </a:lnTo>
                      <a:lnTo>
                        <a:pt x="40" y="20"/>
                      </a:lnTo>
                      <a:lnTo>
                        <a:pt x="40" y="21"/>
                      </a:lnTo>
                      <a:lnTo>
                        <a:pt x="40" y="22"/>
                      </a:lnTo>
                      <a:lnTo>
                        <a:pt x="40" y="24"/>
                      </a:lnTo>
                      <a:lnTo>
                        <a:pt x="40" y="25"/>
                      </a:lnTo>
                      <a:lnTo>
                        <a:pt x="40" y="26"/>
                      </a:lnTo>
                      <a:lnTo>
                        <a:pt x="40" y="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54" name="TextBox 353"/>
          <p:cNvSpPr txBox="1"/>
          <p:nvPr/>
        </p:nvSpPr>
        <p:spPr>
          <a:xfrm>
            <a:off x="0" y="23878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FF0000"/>
                </a:solidFill>
                <a:effectLst/>
              </a:rPr>
              <a:t>ARNG CONCEPT </a:t>
            </a:r>
          </a:p>
          <a:p>
            <a:pPr algn="ctr"/>
            <a:r>
              <a:rPr lang="en-US" sz="1600" b="1" i="1" dirty="0" smtClean="0">
                <a:solidFill>
                  <a:srgbClr val="FF0000"/>
                </a:solidFill>
              </a:rPr>
              <a:t>BRIDGING THE GAP UNTIL THE ARMY FIELDS A NEW RECON PLATFORM</a:t>
            </a:r>
            <a:endParaRPr lang="en-US" sz="1600" b="1" i="1" dirty="0">
              <a:solidFill>
                <a:srgbClr val="FF0000"/>
              </a:solidFill>
              <a:effectLst/>
            </a:endParaRPr>
          </a:p>
        </p:txBody>
      </p:sp>
      <p:sp>
        <p:nvSpPr>
          <p:cNvPr id="355" name="TextBox 354"/>
          <p:cNvSpPr txBox="1"/>
          <p:nvPr/>
        </p:nvSpPr>
        <p:spPr>
          <a:xfrm>
            <a:off x="4572000" y="1066800"/>
            <a:ext cx="4419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1400" b="1" dirty="0" smtClean="0">
                <a:solidFill>
                  <a:srgbClr val="FF0000"/>
                </a:solidFill>
                <a:effectLst/>
              </a:rPr>
              <a:t> AC Retain 8 X ECAB – Tr</a:t>
            </a:r>
            <a:r>
              <a:rPr lang="en-US" sz="1400" b="1" dirty="0" smtClean="0">
                <a:solidFill>
                  <a:srgbClr val="FF0000"/>
                </a:solidFill>
              </a:rPr>
              <a:t>ansfer 2 to ARNG</a:t>
            </a:r>
            <a:endParaRPr lang="en-US" sz="1400" b="1" dirty="0" smtClean="0">
              <a:solidFill>
                <a:srgbClr val="FF0000"/>
              </a:solidFill>
              <a:effectLst/>
            </a:endParaRP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solidFill>
                  <a:srgbClr val="0070C0"/>
                </a:solidFill>
                <a:effectLst/>
              </a:rPr>
              <a:t> AC uses AH-64E to bridge gap until new recon platfor</a:t>
            </a:r>
            <a:r>
              <a:rPr lang="en-US" sz="1400" b="1" dirty="0" smtClean="0">
                <a:solidFill>
                  <a:srgbClr val="0070C0"/>
                </a:solidFill>
              </a:rPr>
              <a:t>m can be fielded into the ARS</a:t>
            </a:r>
            <a:r>
              <a:rPr lang="en-US" sz="1400" b="1" dirty="0" smtClean="0">
                <a:solidFill>
                  <a:srgbClr val="0070C0"/>
                </a:solidFill>
                <a:effectLst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solidFill>
                  <a:srgbClr val="0070C0"/>
                </a:solidFill>
                <a:effectLst/>
              </a:rPr>
              <a:t> AC CAB retains 24 X AH-64 </a:t>
            </a:r>
            <a:r>
              <a:rPr lang="en-US" sz="1400" b="1" dirty="0" smtClean="0">
                <a:solidFill>
                  <a:srgbClr val="0070C0"/>
                </a:solidFill>
              </a:rPr>
              <a:t>per ARB, while ARS equipped at 21 X AH-64  - </a:t>
            </a:r>
            <a:r>
              <a:rPr lang="en-US" sz="1400" b="1" dirty="0" smtClean="0">
                <a:solidFill>
                  <a:srgbClr val="FF0000"/>
                </a:solidFill>
              </a:rPr>
              <a:t>Total 360 AH-64</a:t>
            </a:r>
            <a:r>
              <a:rPr lang="en-US" sz="1400" b="1" dirty="0" smtClean="0">
                <a:solidFill>
                  <a:srgbClr val="FF0000"/>
                </a:solidFill>
                <a:effectLst/>
              </a:rPr>
              <a:t>  </a:t>
            </a: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solidFill>
                  <a:srgbClr val="0070C0"/>
                </a:solidFill>
                <a:effectLst/>
              </a:rPr>
              <a:t>Ft. Rucker and ORF – </a:t>
            </a:r>
            <a:r>
              <a:rPr lang="en-US" sz="1400" b="1" dirty="0" smtClean="0">
                <a:solidFill>
                  <a:srgbClr val="FF0000"/>
                </a:solidFill>
                <a:effectLst/>
              </a:rPr>
              <a:t>Total 120 AH-64</a:t>
            </a: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solidFill>
                  <a:srgbClr val="0070C0"/>
                </a:solidFill>
              </a:rPr>
              <a:t>When new recon aircraft is fielded all ARBs (AC and ARNG) fielded at 24 X AH-64E</a:t>
            </a:r>
            <a:endParaRPr lang="en-US" sz="1400" b="1" dirty="0" smtClean="0">
              <a:solidFill>
                <a:srgbClr val="0070C0"/>
              </a:solidFill>
              <a:effectLst/>
            </a:endParaRPr>
          </a:p>
          <a:p>
            <a:r>
              <a:rPr lang="en-US" sz="1400" b="1" dirty="0" smtClean="0">
                <a:solidFill>
                  <a:srgbClr val="FF0000"/>
                </a:solidFill>
                <a:effectLst/>
              </a:rPr>
              <a:t> </a:t>
            </a:r>
          </a:p>
        </p:txBody>
      </p:sp>
      <p:sp>
        <p:nvSpPr>
          <p:cNvPr id="356" name="TextBox 355"/>
          <p:cNvSpPr txBox="1"/>
          <p:nvPr/>
        </p:nvSpPr>
        <p:spPr>
          <a:xfrm>
            <a:off x="5334000" y="3949005"/>
            <a:ext cx="3810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1400" b="1" dirty="0" smtClean="0">
                <a:solidFill>
                  <a:srgbClr val="0070C0"/>
                </a:solidFill>
                <a:effectLst/>
              </a:rPr>
              <a:t> ARNG Fields 10 X ECAB – Tr</a:t>
            </a:r>
            <a:r>
              <a:rPr lang="en-US" sz="1400" b="1" dirty="0" smtClean="0">
                <a:solidFill>
                  <a:srgbClr val="0070C0"/>
                </a:solidFill>
              </a:rPr>
              <a:t>ansfer 2 from AC</a:t>
            </a:r>
            <a:endParaRPr lang="en-US" sz="1400" b="1" dirty="0" smtClean="0">
              <a:solidFill>
                <a:srgbClr val="0070C0"/>
              </a:solidFill>
              <a:effectLst/>
            </a:endParaRP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solidFill>
                  <a:srgbClr val="0070C0"/>
                </a:solidFill>
                <a:effectLst/>
              </a:rPr>
              <a:t> ARNG CAB retains 21 X AH-64 for each of the 10 </a:t>
            </a:r>
            <a:r>
              <a:rPr lang="en-US" sz="1400" b="1" dirty="0" smtClean="0">
                <a:solidFill>
                  <a:srgbClr val="0070C0"/>
                </a:solidFill>
              </a:rPr>
              <a:t>ARB – </a:t>
            </a:r>
            <a:r>
              <a:rPr lang="en-US" sz="1400" b="1" dirty="0" smtClean="0">
                <a:solidFill>
                  <a:srgbClr val="FF0000"/>
                </a:solidFill>
              </a:rPr>
              <a:t>Total 210 AH-64</a:t>
            </a: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solidFill>
                  <a:srgbClr val="0070C0"/>
                </a:solidFill>
                <a:effectLst/>
              </a:rPr>
              <a:t> Unmanned Recon Squadron (URS </a:t>
            </a:r>
            <a:r>
              <a:rPr lang="en-US" sz="1400" b="1" dirty="0" err="1" smtClean="0">
                <a:solidFill>
                  <a:srgbClr val="0070C0"/>
                </a:solidFill>
                <a:effectLst/>
              </a:rPr>
              <a:t>vs</a:t>
            </a:r>
            <a:r>
              <a:rPr lang="en-US" sz="1400" b="1" dirty="0" smtClean="0">
                <a:solidFill>
                  <a:srgbClr val="0070C0"/>
                </a:solidFill>
                <a:effectLst/>
              </a:rPr>
              <a:t> ARS in AC) uses UAS until new recon platform fielded</a:t>
            </a:r>
          </a:p>
          <a:p>
            <a:pPr algn="l">
              <a:buFont typeface="Arial" pitchFamily="34" charset="0"/>
              <a:buChar char="•"/>
            </a:pPr>
            <a:endParaRPr lang="en-US" sz="1400" b="1" dirty="0" smtClean="0">
              <a:solidFill>
                <a:srgbClr val="FF0000"/>
              </a:solidFill>
              <a:effectLst/>
            </a:endParaRPr>
          </a:p>
          <a:p>
            <a:pPr algn="l">
              <a:buFont typeface="Arial" pitchFamily="34" charset="0"/>
              <a:buChar char="•"/>
            </a:pPr>
            <a:r>
              <a:rPr lang="en-US" sz="1400" b="1" dirty="0" smtClean="0">
                <a:solidFill>
                  <a:srgbClr val="FF0000"/>
                </a:solidFill>
              </a:rPr>
              <a:t> This COA saves Army approx. </a:t>
            </a:r>
            <a:r>
              <a:rPr lang="en-US" sz="1400" b="1" u="sng" dirty="0" smtClean="0">
                <a:solidFill>
                  <a:srgbClr val="FF0000"/>
                </a:solidFill>
              </a:rPr>
              <a:t>$1 Billion per year</a:t>
            </a:r>
            <a:endParaRPr lang="en-US" sz="1400" b="1" u="sng" dirty="0">
              <a:solidFill>
                <a:srgbClr val="FF0000"/>
              </a:solidFill>
              <a:effectLst/>
            </a:endParaRPr>
          </a:p>
        </p:txBody>
      </p:sp>
      <p:sp>
        <p:nvSpPr>
          <p:cNvPr id="357" name="TextBox 356"/>
          <p:cNvSpPr txBox="1"/>
          <p:nvPr/>
        </p:nvSpPr>
        <p:spPr>
          <a:xfrm>
            <a:off x="5334000" y="5638800"/>
            <a:ext cx="3810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1400" b="1" dirty="0" smtClean="0">
                <a:solidFill>
                  <a:srgbClr val="0070C0"/>
                </a:solidFill>
                <a:effectLst/>
              </a:rPr>
              <a:t> ARNG maintains a 5 year ARFORGEN Cycle with 2 CABs/year home station validated by 1</a:t>
            </a:r>
            <a:r>
              <a:rPr lang="en-US" sz="1400" b="1" baseline="30000" dirty="0" smtClean="0">
                <a:solidFill>
                  <a:srgbClr val="0070C0"/>
                </a:solidFill>
                <a:effectLst/>
              </a:rPr>
              <a:t>st</a:t>
            </a:r>
            <a:r>
              <a:rPr lang="en-US" sz="1400" b="1" dirty="0" smtClean="0">
                <a:solidFill>
                  <a:srgbClr val="0070C0"/>
                </a:solidFill>
                <a:effectLst/>
              </a:rPr>
              <a:t> Army ready for immediate deployment to the AOR</a:t>
            </a:r>
            <a:endParaRPr lang="en-US" sz="1400" b="1" dirty="0" smtClean="0">
              <a:solidFill>
                <a:srgbClr val="FF0000"/>
              </a:solidFill>
              <a:effectLst/>
            </a:endParaRPr>
          </a:p>
          <a:p>
            <a:pPr algn="l">
              <a:buFont typeface="Arial" pitchFamily="34" charset="0"/>
              <a:buChar char="•"/>
            </a:pPr>
            <a:r>
              <a:rPr lang="en-US" sz="1400" b="1" dirty="0" smtClean="0">
                <a:solidFill>
                  <a:srgbClr val="FF0000"/>
                </a:solidFill>
              </a:rPr>
              <a:t> Home Station Validation and Mobilization provide major </a:t>
            </a:r>
            <a:r>
              <a:rPr lang="en-US" sz="1400" b="1" u="sng" dirty="0" smtClean="0">
                <a:solidFill>
                  <a:srgbClr val="FF0000"/>
                </a:solidFill>
              </a:rPr>
              <a:t>additional cost savings</a:t>
            </a:r>
            <a:r>
              <a:rPr lang="en-US" sz="1400" b="1" dirty="0" smtClean="0">
                <a:solidFill>
                  <a:srgbClr val="FF0000"/>
                </a:solidFill>
              </a:rPr>
              <a:t> per year</a:t>
            </a:r>
            <a:endParaRPr lang="en-US" sz="1400" b="1" dirty="0" smtClean="0">
              <a:solidFill>
                <a:srgbClr val="FF0000"/>
              </a:solidFill>
              <a:effectLst/>
            </a:endParaRPr>
          </a:p>
        </p:txBody>
      </p:sp>
      <p:sp>
        <p:nvSpPr>
          <p:cNvPr id="358" name="TextBox 357"/>
          <p:cNvSpPr txBox="1"/>
          <p:nvPr/>
        </p:nvSpPr>
        <p:spPr>
          <a:xfrm>
            <a:off x="4572000" y="3071336"/>
            <a:ext cx="4419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1400" b="1" dirty="0" smtClean="0">
                <a:solidFill>
                  <a:srgbClr val="FF0000"/>
                </a:solidFill>
                <a:effectLst/>
              </a:rPr>
              <a:t>Transfer of 2 AC CAB to ARNG saves $924m/yr  ($666m/yr for AC CAB </a:t>
            </a:r>
            <a:r>
              <a:rPr lang="en-US" sz="1400" b="1" dirty="0" err="1" smtClean="0">
                <a:solidFill>
                  <a:srgbClr val="FF0000"/>
                </a:solidFill>
                <a:effectLst/>
              </a:rPr>
              <a:t>vs</a:t>
            </a:r>
            <a:r>
              <a:rPr lang="en-US" sz="1400" b="1" dirty="0" smtClean="0">
                <a:solidFill>
                  <a:srgbClr val="FF0000"/>
                </a:solidFill>
                <a:effectLst/>
              </a:rPr>
              <a:t> $204m/yr for ARNG CAB)</a:t>
            </a:r>
          </a:p>
          <a:p>
            <a:pPr algn="l">
              <a:buFont typeface="Arial" pitchFamily="34" charset="0"/>
              <a:buChar char="•"/>
            </a:pPr>
            <a:endParaRPr lang="en-US" sz="1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262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US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Aviator</dc:creator>
  <cp:lastModifiedBy>Aviator</cp:lastModifiedBy>
  <cp:revision>2</cp:revision>
  <dcterms:created xsi:type="dcterms:W3CDTF">2014-01-12T12:04:18Z</dcterms:created>
  <dcterms:modified xsi:type="dcterms:W3CDTF">2014-01-12T17:35:27Z</dcterms:modified>
</cp:coreProperties>
</file>