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558DD-2AFC-4738-B063-3AFF6FECB40A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7C7C7-41F1-4FB8-8110-E58C8BF7A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9EDE12-A752-465C-A4DD-10774B14954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D8B-B6CF-4CC6-AD71-6B171805CB2B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7171-B578-4802-83B8-B253835D8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D8B-B6CF-4CC6-AD71-6B171805CB2B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7171-B578-4802-83B8-B253835D8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D8B-B6CF-4CC6-AD71-6B171805CB2B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7171-B578-4802-83B8-B253835D8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D8B-B6CF-4CC6-AD71-6B171805CB2B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7171-B578-4802-83B8-B253835D8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D8B-B6CF-4CC6-AD71-6B171805CB2B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7171-B578-4802-83B8-B253835D8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D8B-B6CF-4CC6-AD71-6B171805CB2B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7171-B578-4802-83B8-B253835D8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D8B-B6CF-4CC6-AD71-6B171805CB2B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7171-B578-4802-83B8-B253835D8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D8B-B6CF-4CC6-AD71-6B171805CB2B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7171-B578-4802-83B8-B253835D8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D8B-B6CF-4CC6-AD71-6B171805CB2B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7171-B578-4802-83B8-B253835D8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D8B-B6CF-4CC6-AD71-6B171805CB2B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7171-B578-4802-83B8-B253835D8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D8B-B6CF-4CC6-AD71-6B171805CB2B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7171-B578-4802-83B8-B253835D8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8ED8B-B6CF-4CC6-AD71-6B171805CB2B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27171-B578-4802-83B8-B253835D8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reeform 2"/>
          <p:cNvSpPr>
            <a:spLocks/>
          </p:cNvSpPr>
          <p:nvPr/>
        </p:nvSpPr>
        <p:spPr bwMode="blackWhite">
          <a:xfrm>
            <a:off x="4678363" y="2538413"/>
            <a:ext cx="946150" cy="630237"/>
          </a:xfrm>
          <a:custGeom>
            <a:avLst/>
            <a:gdLst>
              <a:gd name="T0" fmla="*/ 2147483647 w 558"/>
              <a:gd name="T1" fmla="*/ 2147483647 h 372"/>
              <a:gd name="T2" fmla="*/ 2147483647 w 558"/>
              <a:gd name="T3" fmla="*/ 2147483647 h 372"/>
              <a:gd name="T4" fmla="*/ 2147483647 w 558"/>
              <a:gd name="T5" fmla="*/ 2147483647 h 372"/>
              <a:gd name="T6" fmla="*/ 2147483647 w 558"/>
              <a:gd name="T7" fmla="*/ 2147483647 h 372"/>
              <a:gd name="T8" fmla="*/ 2147483647 w 558"/>
              <a:gd name="T9" fmla="*/ 2147483647 h 372"/>
              <a:gd name="T10" fmla="*/ 2147483647 w 558"/>
              <a:gd name="T11" fmla="*/ 2147483647 h 372"/>
              <a:gd name="T12" fmla="*/ 2147483647 w 558"/>
              <a:gd name="T13" fmla="*/ 2147483647 h 372"/>
              <a:gd name="T14" fmla="*/ 2147483647 w 558"/>
              <a:gd name="T15" fmla="*/ 2147483647 h 372"/>
              <a:gd name="T16" fmla="*/ 2147483647 w 558"/>
              <a:gd name="T17" fmla="*/ 2147483647 h 372"/>
              <a:gd name="T18" fmla="*/ 2147483647 w 558"/>
              <a:gd name="T19" fmla="*/ 2147483647 h 372"/>
              <a:gd name="T20" fmla="*/ 2147483647 w 558"/>
              <a:gd name="T21" fmla="*/ 2147483647 h 372"/>
              <a:gd name="T22" fmla="*/ 2147483647 w 558"/>
              <a:gd name="T23" fmla="*/ 2147483647 h 372"/>
              <a:gd name="T24" fmla="*/ 2147483647 w 558"/>
              <a:gd name="T25" fmla="*/ 2147483647 h 372"/>
              <a:gd name="T26" fmla="*/ 2147483647 w 558"/>
              <a:gd name="T27" fmla="*/ 2147483647 h 372"/>
              <a:gd name="T28" fmla="*/ 2147483647 w 558"/>
              <a:gd name="T29" fmla="*/ 2147483647 h 372"/>
              <a:gd name="T30" fmla="*/ 2147483647 w 558"/>
              <a:gd name="T31" fmla="*/ 2147483647 h 372"/>
              <a:gd name="T32" fmla="*/ 2147483647 w 558"/>
              <a:gd name="T33" fmla="*/ 2147483647 h 372"/>
              <a:gd name="T34" fmla="*/ 2147483647 w 558"/>
              <a:gd name="T35" fmla="*/ 0 h 372"/>
              <a:gd name="T36" fmla="*/ 2147483647 w 558"/>
              <a:gd name="T37" fmla="*/ 2147483647 h 372"/>
              <a:gd name="T38" fmla="*/ 2147483647 w 558"/>
              <a:gd name="T39" fmla="*/ 2147483647 h 372"/>
              <a:gd name="T40" fmla="*/ 2147483647 w 558"/>
              <a:gd name="T41" fmla="*/ 2147483647 h 372"/>
              <a:gd name="T42" fmla="*/ 0 w 558"/>
              <a:gd name="T43" fmla="*/ 2147483647 h 372"/>
              <a:gd name="T44" fmla="*/ 2147483647 w 558"/>
              <a:gd name="T45" fmla="*/ 2147483647 h 372"/>
              <a:gd name="T46" fmla="*/ 2147483647 w 558"/>
              <a:gd name="T47" fmla="*/ 2147483647 h 372"/>
              <a:gd name="T48" fmla="*/ 2147483647 w 558"/>
              <a:gd name="T49" fmla="*/ 2147483647 h 372"/>
              <a:gd name="T50" fmla="*/ 2147483647 w 558"/>
              <a:gd name="T51" fmla="*/ 2147483647 h 372"/>
              <a:gd name="T52" fmla="*/ 2147483647 w 558"/>
              <a:gd name="T53" fmla="*/ 2147483647 h 372"/>
              <a:gd name="T54" fmla="*/ 2147483647 w 558"/>
              <a:gd name="T55" fmla="*/ 2147483647 h 372"/>
              <a:gd name="T56" fmla="*/ 2147483647 w 558"/>
              <a:gd name="T57" fmla="*/ 2147483647 h 372"/>
              <a:gd name="T58" fmla="*/ 2147483647 w 558"/>
              <a:gd name="T59" fmla="*/ 2147483647 h 37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558"/>
              <a:gd name="T91" fmla="*/ 0 h 372"/>
              <a:gd name="T92" fmla="*/ 558 w 558"/>
              <a:gd name="T93" fmla="*/ 372 h 37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558" h="372">
                <a:moveTo>
                  <a:pt x="82" y="364"/>
                </a:moveTo>
                <a:lnTo>
                  <a:pt x="445" y="353"/>
                </a:lnTo>
                <a:lnTo>
                  <a:pt x="453" y="372"/>
                </a:lnTo>
                <a:lnTo>
                  <a:pt x="478" y="372"/>
                </a:lnTo>
                <a:lnTo>
                  <a:pt x="495" y="311"/>
                </a:lnTo>
                <a:lnTo>
                  <a:pt x="495" y="274"/>
                </a:lnTo>
                <a:lnTo>
                  <a:pt x="520" y="259"/>
                </a:lnTo>
                <a:lnTo>
                  <a:pt x="545" y="228"/>
                </a:lnTo>
                <a:lnTo>
                  <a:pt x="543" y="209"/>
                </a:lnTo>
                <a:lnTo>
                  <a:pt x="554" y="190"/>
                </a:lnTo>
                <a:lnTo>
                  <a:pt x="558" y="163"/>
                </a:lnTo>
                <a:lnTo>
                  <a:pt x="510" y="120"/>
                </a:lnTo>
                <a:lnTo>
                  <a:pt x="510" y="101"/>
                </a:lnTo>
                <a:lnTo>
                  <a:pt x="491" y="86"/>
                </a:lnTo>
                <a:lnTo>
                  <a:pt x="487" y="42"/>
                </a:lnTo>
                <a:lnTo>
                  <a:pt x="480" y="23"/>
                </a:lnTo>
                <a:lnTo>
                  <a:pt x="472" y="19"/>
                </a:lnTo>
                <a:lnTo>
                  <a:pt x="468" y="0"/>
                </a:lnTo>
                <a:lnTo>
                  <a:pt x="19" y="19"/>
                </a:lnTo>
                <a:lnTo>
                  <a:pt x="7" y="34"/>
                </a:lnTo>
                <a:lnTo>
                  <a:pt x="19" y="65"/>
                </a:lnTo>
                <a:lnTo>
                  <a:pt x="0" y="97"/>
                </a:lnTo>
                <a:lnTo>
                  <a:pt x="34" y="132"/>
                </a:lnTo>
                <a:lnTo>
                  <a:pt x="30" y="163"/>
                </a:lnTo>
                <a:lnTo>
                  <a:pt x="38" y="190"/>
                </a:lnTo>
                <a:lnTo>
                  <a:pt x="61" y="232"/>
                </a:lnTo>
                <a:lnTo>
                  <a:pt x="57" y="284"/>
                </a:lnTo>
                <a:lnTo>
                  <a:pt x="73" y="314"/>
                </a:lnTo>
                <a:lnTo>
                  <a:pt x="73" y="339"/>
                </a:lnTo>
                <a:lnTo>
                  <a:pt x="82" y="364"/>
                </a:lnTo>
                <a:close/>
              </a:path>
            </a:pathLst>
          </a:custGeom>
          <a:solidFill>
            <a:srgbClr val="00B05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8200" y="838200"/>
            <a:ext cx="1127125" cy="855662"/>
            <a:chOff x="643" y="511"/>
            <a:chExt cx="664" cy="505"/>
          </a:xfrm>
          <a:solidFill>
            <a:srgbClr val="FF0000"/>
          </a:solidFill>
        </p:grpSpPr>
        <p:sp>
          <p:nvSpPr>
            <p:cNvPr id="352260" name="Freeform 4"/>
            <p:cNvSpPr>
              <a:spLocks/>
            </p:cNvSpPr>
            <p:nvPr/>
          </p:nvSpPr>
          <p:spPr bwMode="blackWhite">
            <a:xfrm>
              <a:off x="643" y="511"/>
              <a:ext cx="664" cy="505"/>
            </a:xfrm>
            <a:custGeom>
              <a:avLst/>
              <a:gdLst/>
              <a:ahLst/>
              <a:cxnLst>
                <a:cxn ang="0">
                  <a:pos x="586" y="461"/>
                </a:cxn>
                <a:cxn ang="0">
                  <a:pos x="664" y="140"/>
                </a:cxn>
                <a:cxn ang="0">
                  <a:pos x="227" y="0"/>
                </a:cxn>
                <a:cxn ang="0">
                  <a:pos x="246" y="35"/>
                </a:cxn>
                <a:cxn ang="0">
                  <a:pos x="238" y="62"/>
                </a:cxn>
                <a:cxn ang="0">
                  <a:pos x="246" y="87"/>
                </a:cxn>
                <a:cxn ang="0">
                  <a:pos x="234" y="102"/>
                </a:cxn>
                <a:cxn ang="0">
                  <a:pos x="250" y="133"/>
                </a:cxn>
                <a:cxn ang="0">
                  <a:pos x="234" y="140"/>
                </a:cxn>
                <a:cxn ang="0">
                  <a:pos x="242" y="167"/>
                </a:cxn>
                <a:cxn ang="0">
                  <a:pos x="219" y="183"/>
                </a:cxn>
                <a:cxn ang="0">
                  <a:pos x="202" y="202"/>
                </a:cxn>
                <a:cxn ang="0">
                  <a:pos x="144" y="236"/>
                </a:cxn>
                <a:cxn ang="0">
                  <a:pos x="160" y="209"/>
                </a:cxn>
                <a:cxn ang="0">
                  <a:pos x="133" y="190"/>
                </a:cxn>
                <a:cxn ang="0">
                  <a:pos x="194" y="163"/>
                </a:cxn>
                <a:cxn ang="0">
                  <a:pos x="215" y="140"/>
                </a:cxn>
                <a:cxn ang="0">
                  <a:pos x="175" y="110"/>
                </a:cxn>
                <a:cxn ang="0">
                  <a:pos x="129" y="79"/>
                </a:cxn>
                <a:cxn ang="0">
                  <a:pos x="83" y="54"/>
                </a:cxn>
                <a:cxn ang="0">
                  <a:pos x="37" y="31"/>
                </a:cxn>
                <a:cxn ang="0">
                  <a:pos x="41" y="121"/>
                </a:cxn>
                <a:cxn ang="0">
                  <a:pos x="60" y="156"/>
                </a:cxn>
                <a:cxn ang="0">
                  <a:pos x="48" y="194"/>
                </a:cxn>
                <a:cxn ang="0">
                  <a:pos x="64" y="213"/>
                </a:cxn>
                <a:cxn ang="0">
                  <a:pos x="37" y="232"/>
                </a:cxn>
                <a:cxn ang="0">
                  <a:pos x="56" y="252"/>
                </a:cxn>
                <a:cxn ang="0">
                  <a:pos x="21" y="280"/>
                </a:cxn>
                <a:cxn ang="0">
                  <a:pos x="21" y="252"/>
                </a:cxn>
                <a:cxn ang="0">
                  <a:pos x="0" y="277"/>
                </a:cxn>
                <a:cxn ang="0">
                  <a:pos x="25" y="292"/>
                </a:cxn>
                <a:cxn ang="0">
                  <a:pos x="67" y="307"/>
                </a:cxn>
                <a:cxn ang="0">
                  <a:pos x="94" y="338"/>
                </a:cxn>
                <a:cxn ang="0">
                  <a:pos x="110" y="365"/>
                </a:cxn>
                <a:cxn ang="0">
                  <a:pos x="87" y="415"/>
                </a:cxn>
                <a:cxn ang="0">
                  <a:pos x="183" y="419"/>
                </a:cxn>
                <a:cxn ang="0">
                  <a:pos x="223" y="453"/>
                </a:cxn>
                <a:cxn ang="0">
                  <a:pos x="319" y="453"/>
                </a:cxn>
                <a:cxn ang="0">
                  <a:pos x="459" y="461"/>
                </a:cxn>
                <a:cxn ang="0">
                  <a:pos x="593" y="505"/>
                </a:cxn>
                <a:cxn ang="0">
                  <a:pos x="586" y="461"/>
                </a:cxn>
              </a:cxnLst>
              <a:rect l="0" t="0" r="r" b="b"/>
              <a:pathLst>
                <a:path w="664" h="505">
                  <a:moveTo>
                    <a:pt x="586" y="461"/>
                  </a:moveTo>
                  <a:lnTo>
                    <a:pt x="664" y="140"/>
                  </a:lnTo>
                  <a:lnTo>
                    <a:pt x="227" y="0"/>
                  </a:lnTo>
                  <a:lnTo>
                    <a:pt x="246" y="35"/>
                  </a:lnTo>
                  <a:lnTo>
                    <a:pt x="238" y="62"/>
                  </a:lnTo>
                  <a:lnTo>
                    <a:pt x="246" y="87"/>
                  </a:lnTo>
                  <a:lnTo>
                    <a:pt x="234" y="102"/>
                  </a:lnTo>
                  <a:lnTo>
                    <a:pt x="250" y="133"/>
                  </a:lnTo>
                  <a:lnTo>
                    <a:pt x="234" y="140"/>
                  </a:lnTo>
                  <a:lnTo>
                    <a:pt x="242" y="167"/>
                  </a:lnTo>
                  <a:lnTo>
                    <a:pt x="219" y="183"/>
                  </a:lnTo>
                  <a:lnTo>
                    <a:pt x="202" y="202"/>
                  </a:lnTo>
                  <a:lnTo>
                    <a:pt x="144" y="236"/>
                  </a:lnTo>
                  <a:lnTo>
                    <a:pt x="160" y="209"/>
                  </a:lnTo>
                  <a:lnTo>
                    <a:pt x="133" y="190"/>
                  </a:lnTo>
                  <a:lnTo>
                    <a:pt x="194" y="163"/>
                  </a:lnTo>
                  <a:lnTo>
                    <a:pt x="215" y="140"/>
                  </a:lnTo>
                  <a:lnTo>
                    <a:pt x="175" y="110"/>
                  </a:lnTo>
                  <a:lnTo>
                    <a:pt x="129" y="79"/>
                  </a:lnTo>
                  <a:lnTo>
                    <a:pt x="83" y="54"/>
                  </a:lnTo>
                  <a:lnTo>
                    <a:pt x="37" y="31"/>
                  </a:lnTo>
                  <a:lnTo>
                    <a:pt x="41" y="121"/>
                  </a:lnTo>
                  <a:lnTo>
                    <a:pt x="60" y="156"/>
                  </a:lnTo>
                  <a:lnTo>
                    <a:pt x="48" y="194"/>
                  </a:lnTo>
                  <a:lnTo>
                    <a:pt x="64" y="213"/>
                  </a:lnTo>
                  <a:lnTo>
                    <a:pt x="37" y="232"/>
                  </a:lnTo>
                  <a:lnTo>
                    <a:pt x="56" y="252"/>
                  </a:lnTo>
                  <a:lnTo>
                    <a:pt x="21" y="280"/>
                  </a:lnTo>
                  <a:lnTo>
                    <a:pt x="21" y="252"/>
                  </a:lnTo>
                  <a:lnTo>
                    <a:pt x="0" y="277"/>
                  </a:lnTo>
                  <a:lnTo>
                    <a:pt x="25" y="292"/>
                  </a:lnTo>
                  <a:lnTo>
                    <a:pt x="67" y="307"/>
                  </a:lnTo>
                  <a:lnTo>
                    <a:pt x="94" y="338"/>
                  </a:lnTo>
                  <a:lnTo>
                    <a:pt x="110" y="365"/>
                  </a:lnTo>
                  <a:lnTo>
                    <a:pt x="87" y="415"/>
                  </a:lnTo>
                  <a:lnTo>
                    <a:pt x="183" y="419"/>
                  </a:lnTo>
                  <a:lnTo>
                    <a:pt x="223" y="453"/>
                  </a:lnTo>
                  <a:lnTo>
                    <a:pt x="319" y="453"/>
                  </a:lnTo>
                  <a:lnTo>
                    <a:pt x="459" y="461"/>
                  </a:lnTo>
                  <a:lnTo>
                    <a:pt x="593" y="505"/>
                  </a:lnTo>
                  <a:lnTo>
                    <a:pt x="586" y="461"/>
                  </a:lnTo>
                  <a:close/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52261" name="Freeform 5"/>
            <p:cNvSpPr>
              <a:spLocks/>
            </p:cNvSpPr>
            <p:nvPr/>
          </p:nvSpPr>
          <p:spPr bwMode="blackWhite">
            <a:xfrm>
              <a:off x="822" y="517"/>
              <a:ext cx="32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"/>
                </a:cxn>
                <a:cxn ang="0">
                  <a:pos x="29" y="35"/>
                </a:cxn>
                <a:cxn ang="0">
                  <a:pos x="32" y="25"/>
                </a:cxn>
                <a:cxn ang="0">
                  <a:pos x="17" y="6"/>
                </a:cxn>
                <a:cxn ang="0">
                  <a:pos x="0" y="0"/>
                </a:cxn>
              </a:cxnLst>
              <a:rect l="0" t="0" r="r" b="b"/>
              <a:pathLst>
                <a:path w="32" h="35">
                  <a:moveTo>
                    <a:pt x="0" y="0"/>
                  </a:moveTo>
                  <a:lnTo>
                    <a:pt x="0" y="21"/>
                  </a:lnTo>
                  <a:lnTo>
                    <a:pt x="29" y="35"/>
                  </a:lnTo>
                  <a:lnTo>
                    <a:pt x="32" y="25"/>
                  </a:lnTo>
                  <a:lnTo>
                    <a:pt x="17" y="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52262" name="Freeform 6"/>
            <p:cNvSpPr>
              <a:spLocks/>
            </p:cNvSpPr>
            <p:nvPr/>
          </p:nvSpPr>
          <p:spPr bwMode="blackWhite">
            <a:xfrm>
              <a:off x="854" y="555"/>
              <a:ext cx="18" cy="2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8" y="10"/>
                </a:cxn>
                <a:cxn ang="0">
                  <a:pos x="18" y="29"/>
                </a:cxn>
                <a:cxn ang="0">
                  <a:pos x="6" y="21"/>
                </a:cxn>
                <a:cxn ang="0">
                  <a:pos x="0" y="10"/>
                </a:cxn>
                <a:cxn ang="0">
                  <a:pos x="4" y="0"/>
                </a:cxn>
              </a:cxnLst>
              <a:rect l="0" t="0" r="r" b="b"/>
              <a:pathLst>
                <a:path w="18" h="29">
                  <a:moveTo>
                    <a:pt x="4" y="0"/>
                  </a:moveTo>
                  <a:lnTo>
                    <a:pt x="18" y="10"/>
                  </a:lnTo>
                  <a:lnTo>
                    <a:pt x="18" y="29"/>
                  </a:lnTo>
                  <a:lnTo>
                    <a:pt x="6" y="21"/>
                  </a:lnTo>
                  <a:lnTo>
                    <a:pt x="0" y="1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35844" name="Freeform 7"/>
          <p:cNvSpPr>
            <a:spLocks/>
          </p:cNvSpPr>
          <p:nvPr/>
        </p:nvSpPr>
        <p:spPr bwMode="blackWhite">
          <a:xfrm>
            <a:off x="538163" y="1374775"/>
            <a:ext cx="1336675" cy="1149350"/>
          </a:xfrm>
          <a:custGeom>
            <a:avLst/>
            <a:gdLst>
              <a:gd name="T0" fmla="*/ 2147483647 w 788"/>
              <a:gd name="T1" fmla="*/ 2147483647 h 678"/>
              <a:gd name="T2" fmla="*/ 2147483647 w 788"/>
              <a:gd name="T3" fmla="*/ 2147483647 h 678"/>
              <a:gd name="T4" fmla="*/ 2147483647 w 788"/>
              <a:gd name="T5" fmla="*/ 2147483647 h 678"/>
              <a:gd name="T6" fmla="*/ 2147483647 w 788"/>
              <a:gd name="T7" fmla="*/ 0 h 678"/>
              <a:gd name="T8" fmla="*/ 2147483647 w 788"/>
              <a:gd name="T9" fmla="*/ 2147483647 h 678"/>
              <a:gd name="T10" fmla="*/ 2147483647 w 788"/>
              <a:gd name="T11" fmla="*/ 2147483647 h 678"/>
              <a:gd name="T12" fmla="*/ 2147483647 w 788"/>
              <a:gd name="T13" fmla="*/ 2147483647 h 678"/>
              <a:gd name="T14" fmla="*/ 2147483647 w 788"/>
              <a:gd name="T15" fmla="*/ 2147483647 h 678"/>
              <a:gd name="T16" fmla="*/ 2147483647 w 788"/>
              <a:gd name="T17" fmla="*/ 2147483647 h 678"/>
              <a:gd name="T18" fmla="*/ 2147483647 w 788"/>
              <a:gd name="T19" fmla="*/ 2147483647 h 678"/>
              <a:gd name="T20" fmla="*/ 2147483647 w 788"/>
              <a:gd name="T21" fmla="*/ 2147483647 h 678"/>
              <a:gd name="T22" fmla="*/ 2147483647 w 788"/>
              <a:gd name="T23" fmla="*/ 2147483647 h 678"/>
              <a:gd name="T24" fmla="*/ 2147483647 w 788"/>
              <a:gd name="T25" fmla="*/ 2147483647 h 678"/>
              <a:gd name="T26" fmla="*/ 2147483647 w 788"/>
              <a:gd name="T27" fmla="*/ 2147483647 h 678"/>
              <a:gd name="T28" fmla="*/ 2147483647 w 788"/>
              <a:gd name="T29" fmla="*/ 2147483647 h 678"/>
              <a:gd name="T30" fmla="*/ 0 w 788"/>
              <a:gd name="T31" fmla="*/ 2147483647 h 678"/>
              <a:gd name="T32" fmla="*/ 2147483647 w 788"/>
              <a:gd name="T33" fmla="*/ 2147483647 h 678"/>
              <a:gd name="T34" fmla="*/ 2147483647 w 788"/>
              <a:gd name="T35" fmla="*/ 2147483647 h 678"/>
              <a:gd name="T36" fmla="*/ 2147483647 w 788"/>
              <a:gd name="T37" fmla="*/ 2147483647 h 678"/>
              <a:gd name="T38" fmla="*/ 2147483647 w 788"/>
              <a:gd name="T39" fmla="*/ 2147483647 h 678"/>
              <a:gd name="T40" fmla="*/ 2147483647 w 788"/>
              <a:gd name="T41" fmla="*/ 2147483647 h 678"/>
              <a:gd name="T42" fmla="*/ 2147483647 w 788"/>
              <a:gd name="T43" fmla="*/ 2147483647 h 678"/>
              <a:gd name="T44" fmla="*/ 2147483647 w 788"/>
              <a:gd name="T45" fmla="*/ 2147483647 h 678"/>
              <a:gd name="T46" fmla="*/ 2147483647 w 788"/>
              <a:gd name="T47" fmla="*/ 2147483647 h 678"/>
              <a:gd name="T48" fmla="*/ 2147483647 w 788"/>
              <a:gd name="T49" fmla="*/ 2147483647 h 678"/>
              <a:gd name="T50" fmla="*/ 2147483647 w 788"/>
              <a:gd name="T51" fmla="*/ 2147483647 h 678"/>
              <a:gd name="T52" fmla="*/ 2147483647 w 788"/>
              <a:gd name="T53" fmla="*/ 2147483647 h 678"/>
              <a:gd name="T54" fmla="*/ 2147483647 w 788"/>
              <a:gd name="T55" fmla="*/ 2147483647 h 678"/>
              <a:gd name="T56" fmla="*/ 2147483647 w 788"/>
              <a:gd name="T57" fmla="*/ 2147483647 h 678"/>
              <a:gd name="T58" fmla="*/ 2147483647 w 788"/>
              <a:gd name="T59" fmla="*/ 2147483647 h 678"/>
              <a:gd name="T60" fmla="*/ 2147483647 w 788"/>
              <a:gd name="T61" fmla="*/ 2147483647 h 678"/>
              <a:gd name="T62" fmla="*/ 2147483647 w 788"/>
              <a:gd name="T63" fmla="*/ 2147483647 h 678"/>
              <a:gd name="T64" fmla="*/ 2147483647 w 788"/>
              <a:gd name="T65" fmla="*/ 2147483647 h 678"/>
              <a:gd name="T66" fmla="*/ 2147483647 w 788"/>
              <a:gd name="T67" fmla="*/ 2147483647 h 67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788"/>
              <a:gd name="T103" fmla="*/ 0 h 678"/>
              <a:gd name="T104" fmla="*/ 788 w 788"/>
              <a:gd name="T105" fmla="*/ 678 h 67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788" h="678">
                <a:moveTo>
                  <a:pt x="286" y="58"/>
                </a:moveTo>
                <a:lnTo>
                  <a:pt x="249" y="23"/>
                </a:lnTo>
                <a:lnTo>
                  <a:pt x="218" y="20"/>
                </a:lnTo>
                <a:lnTo>
                  <a:pt x="194" y="0"/>
                </a:lnTo>
                <a:lnTo>
                  <a:pt x="174" y="46"/>
                </a:lnTo>
                <a:lnTo>
                  <a:pt x="176" y="89"/>
                </a:lnTo>
                <a:lnTo>
                  <a:pt x="161" y="121"/>
                </a:lnTo>
                <a:lnTo>
                  <a:pt x="136" y="148"/>
                </a:lnTo>
                <a:lnTo>
                  <a:pt x="113" y="234"/>
                </a:lnTo>
                <a:lnTo>
                  <a:pt x="75" y="275"/>
                </a:lnTo>
                <a:lnTo>
                  <a:pt x="86" y="300"/>
                </a:lnTo>
                <a:lnTo>
                  <a:pt x="48" y="307"/>
                </a:lnTo>
                <a:lnTo>
                  <a:pt x="57" y="336"/>
                </a:lnTo>
                <a:lnTo>
                  <a:pt x="21" y="365"/>
                </a:lnTo>
                <a:lnTo>
                  <a:pt x="13" y="413"/>
                </a:lnTo>
                <a:lnTo>
                  <a:pt x="0" y="426"/>
                </a:lnTo>
                <a:lnTo>
                  <a:pt x="15" y="509"/>
                </a:lnTo>
                <a:lnTo>
                  <a:pt x="362" y="603"/>
                </a:lnTo>
                <a:lnTo>
                  <a:pt x="635" y="678"/>
                </a:lnTo>
                <a:lnTo>
                  <a:pt x="683" y="455"/>
                </a:lnTo>
                <a:lnTo>
                  <a:pt x="717" y="421"/>
                </a:lnTo>
                <a:lnTo>
                  <a:pt x="673" y="390"/>
                </a:lnTo>
                <a:lnTo>
                  <a:pt x="679" y="371"/>
                </a:lnTo>
                <a:lnTo>
                  <a:pt x="719" y="332"/>
                </a:lnTo>
                <a:lnTo>
                  <a:pt x="744" y="311"/>
                </a:lnTo>
                <a:lnTo>
                  <a:pt x="765" y="263"/>
                </a:lnTo>
                <a:lnTo>
                  <a:pt x="788" y="244"/>
                </a:lnTo>
                <a:lnTo>
                  <a:pt x="769" y="196"/>
                </a:lnTo>
                <a:lnTo>
                  <a:pt x="635" y="154"/>
                </a:lnTo>
                <a:lnTo>
                  <a:pt x="495" y="146"/>
                </a:lnTo>
                <a:lnTo>
                  <a:pt x="399" y="146"/>
                </a:lnTo>
                <a:lnTo>
                  <a:pt x="359" y="112"/>
                </a:lnTo>
                <a:lnTo>
                  <a:pt x="263" y="108"/>
                </a:lnTo>
                <a:lnTo>
                  <a:pt x="286" y="58"/>
                </a:lnTo>
                <a:close/>
              </a:path>
            </a:pathLst>
          </a:custGeom>
          <a:solidFill>
            <a:srgbClr val="FFFF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5" name="Freeform 8"/>
          <p:cNvSpPr>
            <a:spLocks/>
          </p:cNvSpPr>
          <p:nvPr/>
        </p:nvSpPr>
        <p:spPr bwMode="blackWhite">
          <a:xfrm>
            <a:off x="407988" y="2233613"/>
            <a:ext cx="1311275" cy="2255837"/>
          </a:xfrm>
          <a:custGeom>
            <a:avLst/>
            <a:gdLst>
              <a:gd name="T0" fmla="*/ 2147483647 w 773"/>
              <a:gd name="T1" fmla="*/ 2147483647 h 1330"/>
              <a:gd name="T2" fmla="*/ 2147483647 w 773"/>
              <a:gd name="T3" fmla="*/ 2147483647 h 1330"/>
              <a:gd name="T4" fmla="*/ 2147483647 w 773"/>
              <a:gd name="T5" fmla="*/ 2147483647 h 1330"/>
              <a:gd name="T6" fmla="*/ 2147483647 w 773"/>
              <a:gd name="T7" fmla="*/ 2147483647 h 1330"/>
              <a:gd name="T8" fmla="*/ 2147483647 w 773"/>
              <a:gd name="T9" fmla="*/ 2147483647 h 1330"/>
              <a:gd name="T10" fmla="*/ 2147483647 w 773"/>
              <a:gd name="T11" fmla="*/ 2147483647 h 1330"/>
              <a:gd name="T12" fmla="*/ 2147483647 w 773"/>
              <a:gd name="T13" fmla="*/ 2147483647 h 1330"/>
              <a:gd name="T14" fmla="*/ 2147483647 w 773"/>
              <a:gd name="T15" fmla="*/ 2147483647 h 1330"/>
              <a:gd name="T16" fmla="*/ 2147483647 w 773"/>
              <a:gd name="T17" fmla="*/ 2147483647 h 1330"/>
              <a:gd name="T18" fmla="*/ 2147483647 w 773"/>
              <a:gd name="T19" fmla="*/ 2147483647 h 1330"/>
              <a:gd name="T20" fmla="*/ 2147483647 w 773"/>
              <a:gd name="T21" fmla="*/ 2147483647 h 1330"/>
              <a:gd name="T22" fmla="*/ 2147483647 w 773"/>
              <a:gd name="T23" fmla="*/ 2147483647 h 1330"/>
              <a:gd name="T24" fmla="*/ 2147483647 w 773"/>
              <a:gd name="T25" fmla="*/ 2147483647 h 1330"/>
              <a:gd name="T26" fmla="*/ 2147483647 w 773"/>
              <a:gd name="T27" fmla="*/ 2147483647 h 1330"/>
              <a:gd name="T28" fmla="*/ 2147483647 w 773"/>
              <a:gd name="T29" fmla="*/ 2147483647 h 1330"/>
              <a:gd name="T30" fmla="*/ 2147483647 w 773"/>
              <a:gd name="T31" fmla="*/ 2147483647 h 1330"/>
              <a:gd name="T32" fmla="*/ 2147483647 w 773"/>
              <a:gd name="T33" fmla="*/ 2147483647 h 1330"/>
              <a:gd name="T34" fmla="*/ 2147483647 w 773"/>
              <a:gd name="T35" fmla="*/ 2147483647 h 1330"/>
              <a:gd name="T36" fmla="*/ 2147483647 w 773"/>
              <a:gd name="T37" fmla="*/ 2147483647 h 1330"/>
              <a:gd name="T38" fmla="*/ 2147483647 w 773"/>
              <a:gd name="T39" fmla="*/ 2147483647 h 1330"/>
              <a:gd name="T40" fmla="*/ 2147483647 w 773"/>
              <a:gd name="T41" fmla="*/ 2147483647 h 1330"/>
              <a:gd name="T42" fmla="*/ 2147483647 w 773"/>
              <a:gd name="T43" fmla="*/ 0 h 1330"/>
              <a:gd name="T44" fmla="*/ 2147483647 w 773"/>
              <a:gd name="T45" fmla="*/ 2147483647 h 1330"/>
              <a:gd name="T46" fmla="*/ 2147483647 w 773"/>
              <a:gd name="T47" fmla="*/ 2147483647 h 1330"/>
              <a:gd name="T48" fmla="*/ 2147483647 w 773"/>
              <a:gd name="T49" fmla="*/ 2147483647 h 1330"/>
              <a:gd name="T50" fmla="*/ 2147483647 w 773"/>
              <a:gd name="T51" fmla="*/ 2147483647 h 1330"/>
              <a:gd name="T52" fmla="*/ 2147483647 w 773"/>
              <a:gd name="T53" fmla="*/ 2147483647 h 1330"/>
              <a:gd name="T54" fmla="*/ 2147483647 w 773"/>
              <a:gd name="T55" fmla="*/ 2147483647 h 1330"/>
              <a:gd name="T56" fmla="*/ 2147483647 w 773"/>
              <a:gd name="T57" fmla="*/ 2147483647 h 1330"/>
              <a:gd name="T58" fmla="*/ 2147483647 w 773"/>
              <a:gd name="T59" fmla="*/ 2147483647 h 1330"/>
              <a:gd name="T60" fmla="*/ 2147483647 w 773"/>
              <a:gd name="T61" fmla="*/ 2147483647 h 1330"/>
              <a:gd name="T62" fmla="*/ 2147483647 w 773"/>
              <a:gd name="T63" fmla="*/ 2147483647 h 1330"/>
              <a:gd name="T64" fmla="*/ 2147483647 w 773"/>
              <a:gd name="T65" fmla="*/ 2147483647 h 1330"/>
              <a:gd name="T66" fmla="*/ 2147483647 w 773"/>
              <a:gd name="T67" fmla="*/ 2147483647 h 1330"/>
              <a:gd name="T68" fmla="*/ 2147483647 w 773"/>
              <a:gd name="T69" fmla="*/ 2147483647 h 133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73"/>
              <a:gd name="T106" fmla="*/ 0 h 1330"/>
              <a:gd name="T107" fmla="*/ 773 w 773"/>
              <a:gd name="T108" fmla="*/ 1330 h 133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73" h="1330">
                <a:moveTo>
                  <a:pt x="261" y="1029"/>
                </a:moveTo>
                <a:lnTo>
                  <a:pt x="167" y="989"/>
                </a:lnTo>
                <a:lnTo>
                  <a:pt x="175" y="941"/>
                </a:lnTo>
                <a:lnTo>
                  <a:pt x="175" y="910"/>
                </a:lnTo>
                <a:lnTo>
                  <a:pt x="155" y="887"/>
                </a:lnTo>
                <a:lnTo>
                  <a:pt x="157" y="860"/>
                </a:lnTo>
                <a:lnTo>
                  <a:pt x="127" y="818"/>
                </a:lnTo>
                <a:lnTo>
                  <a:pt x="119" y="779"/>
                </a:lnTo>
                <a:lnTo>
                  <a:pt x="84" y="716"/>
                </a:lnTo>
                <a:lnTo>
                  <a:pt x="90" y="704"/>
                </a:lnTo>
                <a:lnTo>
                  <a:pt x="111" y="710"/>
                </a:lnTo>
                <a:lnTo>
                  <a:pt x="117" y="691"/>
                </a:lnTo>
                <a:lnTo>
                  <a:pt x="115" y="668"/>
                </a:lnTo>
                <a:lnTo>
                  <a:pt x="84" y="656"/>
                </a:lnTo>
                <a:lnTo>
                  <a:pt x="75" y="622"/>
                </a:lnTo>
                <a:lnTo>
                  <a:pt x="71" y="578"/>
                </a:lnTo>
                <a:lnTo>
                  <a:pt x="81" y="559"/>
                </a:lnTo>
                <a:lnTo>
                  <a:pt x="111" y="609"/>
                </a:lnTo>
                <a:lnTo>
                  <a:pt x="111" y="549"/>
                </a:lnTo>
                <a:lnTo>
                  <a:pt x="136" y="557"/>
                </a:lnTo>
                <a:lnTo>
                  <a:pt x="119" y="534"/>
                </a:lnTo>
                <a:lnTo>
                  <a:pt x="104" y="534"/>
                </a:lnTo>
                <a:lnTo>
                  <a:pt x="92" y="522"/>
                </a:lnTo>
                <a:lnTo>
                  <a:pt x="81" y="526"/>
                </a:lnTo>
                <a:lnTo>
                  <a:pt x="81" y="536"/>
                </a:lnTo>
                <a:lnTo>
                  <a:pt x="46" y="514"/>
                </a:lnTo>
                <a:lnTo>
                  <a:pt x="40" y="491"/>
                </a:lnTo>
                <a:lnTo>
                  <a:pt x="67" y="503"/>
                </a:lnTo>
                <a:lnTo>
                  <a:pt x="40" y="443"/>
                </a:lnTo>
                <a:lnTo>
                  <a:pt x="27" y="430"/>
                </a:lnTo>
                <a:lnTo>
                  <a:pt x="33" y="413"/>
                </a:lnTo>
                <a:lnTo>
                  <a:pt x="10" y="361"/>
                </a:lnTo>
                <a:lnTo>
                  <a:pt x="19" y="284"/>
                </a:lnTo>
                <a:lnTo>
                  <a:pt x="34" y="267"/>
                </a:lnTo>
                <a:lnTo>
                  <a:pt x="0" y="225"/>
                </a:lnTo>
                <a:lnTo>
                  <a:pt x="8" y="182"/>
                </a:lnTo>
                <a:lnTo>
                  <a:pt x="36" y="161"/>
                </a:lnTo>
                <a:lnTo>
                  <a:pt x="38" y="140"/>
                </a:lnTo>
                <a:lnTo>
                  <a:pt x="52" y="131"/>
                </a:lnTo>
                <a:lnTo>
                  <a:pt x="56" y="96"/>
                </a:lnTo>
                <a:lnTo>
                  <a:pt x="81" y="63"/>
                </a:lnTo>
                <a:lnTo>
                  <a:pt x="86" y="31"/>
                </a:lnTo>
                <a:lnTo>
                  <a:pt x="84" y="15"/>
                </a:lnTo>
                <a:lnTo>
                  <a:pt x="90" y="0"/>
                </a:lnTo>
                <a:lnTo>
                  <a:pt x="439" y="98"/>
                </a:lnTo>
                <a:lnTo>
                  <a:pt x="355" y="468"/>
                </a:lnTo>
                <a:lnTo>
                  <a:pt x="737" y="1031"/>
                </a:lnTo>
                <a:lnTo>
                  <a:pt x="750" y="1067"/>
                </a:lnTo>
                <a:lnTo>
                  <a:pt x="750" y="1113"/>
                </a:lnTo>
                <a:lnTo>
                  <a:pt x="773" y="1154"/>
                </a:lnTo>
                <a:lnTo>
                  <a:pt x="737" y="1184"/>
                </a:lnTo>
                <a:lnTo>
                  <a:pt x="723" y="1228"/>
                </a:lnTo>
                <a:lnTo>
                  <a:pt x="706" y="1242"/>
                </a:lnTo>
                <a:lnTo>
                  <a:pt x="712" y="1261"/>
                </a:lnTo>
                <a:lnTo>
                  <a:pt x="693" y="1275"/>
                </a:lnTo>
                <a:lnTo>
                  <a:pt x="723" y="1313"/>
                </a:lnTo>
                <a:lnTo>
                  <a:pt x="679" y="1330"/>
                </a:lnTo>
                <a:lnTo>
                  <a:pt x="453" y="1307"/>
                </a:lnTo>
                <a:lnTo>
                  <a:pt x="451" y="1286"/>
                </a:lnTo>
                <a:lnTo>
                  <a:pt x="436" y="1267"/>
                </a:lnTo>
                <a:lnTo>
                  <a:pt x="453" y="1242"/>
                </a:lnTo>
                <a:lnTo>
                  <a:pt x="447" y="1202"/>
                </a:lnTo>
                <a:lnTo>
                  <a:pt x="420" y="1179"/>
                </a:lnTo>
                <a:lnTo>
                  <a:pt x="411" y="1159"/>
                </a:lnTo>
                <a:lnTo>
                  <a:pt x="366" y="1152"/>
                </a:lnTo>
                <a:lnTo>
                  <a:pt x="386" y="1127"/>
                </a:lnTo>
                <a:lnTo>
                  <a:pt x="363" y="1104"/>
                </a:lnTo>
                <a:lnTo>
                  <a:pt x="338" y="1100"/>
                </a:lnTo>
                <a:lnTo>
                  <a:pt x="301" y="1081"/>
                </a:lnTo>
                <a:lnTo>
                  <a:pt x="286" y="1058"/>
                </a:lnTo>
                <a:lnTo>
                  <a:pt x="261" y="1029"/>
                </a:lnTo>
                <a:close/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6" name="Freeform 9"/>
          <p:cNvSpPr>
            <a:spLocks/>
          </p:cNvSpPr>
          <p:nvPr/>
        </p:nvSpPr>
        <p:spPr bwMode="blackWhite">
          <a:xfrm>
            <a:off x="1616075" y="1092200"/>
            <a:ext cx="958850" cy="1609725"/>
          </a:xfrm>
          <a:custGeom>
            <a:avLst/>
            <a:gdLst>
              <a:gd name="T0" fmla="*/ 2147483647 w 566"/>
              <a:gd name="T1" fmla="*/ 2147483647 h 950"/>
              <a:gd name="T2" fmla="*/ 2147483647 w 566"/>
              <a:gd name="T3" fmla="*/ 2147483647 h 950"/>
              <a:gd name="T4" fmla="*/ 2147483647 w 566"/>
              <a:gd name="T5" fmla="*/ 2147483647 h 950"/>
              <a:gd name="T6" fmla="*/ 2147483647 w 566"/>
              <a:gd name="T7" fmla="*/ 2147483647 h 950"/>
              <a:gd name="T8" fmla="*/ 2147483647 w 566"/>
              <a:gd name="T9" fmla="*/ 2147483647 h 950"/>
              <a:gd name="T10" fmla="*/ 2147483647 w 566"/>
              <a:gd name="T11" fmla="*/ 2147483647 h 950"/>
              <a:gd name="T12" fmla="*/ 2147483647 w 566"/>
              <a:gd name="T13" fmla="*/ 2147483647 h 950"/>
              <a:gd name="T14" fmla="*/ 2147483647 w 566"/>
              <a:gd name="T15" fmla="*/ 2147483647 h 950"/>
              <a:gd name="T16" fmla="*/ 2147483647 w 566"/>
              <a:gd name="T17" fmla="*/ 2147483647 h 950"/>
              <a:gd name="T18" fmla="*/ 2147483647 w 566"/>
              <a:gd name="T19" fmla="*/ 2147483647 h 950"/>
              <a:gd name="T20" fmla="*/ 2147483647 w 566"/>
              <a:gd name="T21" fmla="*/ 2147483647 h 950"/>
              <a:gd name="T22" fmla="*/ 2147483647 w 566"/>
              <a:gd name="T23" fmla="*/ 2147483647 h 950"/>
              <a:gd name="T24" fmla="*/ 2147483647 w 566"/>
              <a:gd name="T25" fmla="*/ 2147483647 h 950"/>
              <a:gd name="T26" fmla="*/ 2147483647 w 566"/>
              <a:gd name="T27" fmla="*/ 2147483647 h 950"/>
              <a:gd name="T28" fmla="*/ 2147483647 w 566"/>
              <a:gd name="T29" fmla="*/ 2147483647 h 950"/>
              <a:gd name="T30" fmla="*/ 2147483647 w 566"/>
              <a:gd name="T31" fmla="*/ 2147483647 h 950"/>
              <a:gd name="T32" fmla="*/ 2147483647 w 566"/>
              <a:gd name="T33" fmla="*/ 2147483647 h 950"/>
              <a:gd name="T34" fmla="*/ 2147483647 w 566"/>
              <a:gd name="T35" fmla="*/ 2147483647 h 950"/>
              <a:gd name="T36" fmla="*/ 2147483647 w 566"/>
              <a:gd name="T37" fmla="*/ 2147483647 h 950"/>
              <a:gd name="T38" fmla="*/ 2147483647 w 566"/>
              <a:gd name="T39" fmla="*/ 2147483647 h 950"/>
              <a:gd name="T40" fmla="*/ 2147483647 w 566"/>
              <a:gd name="T41" fmla="*/ 2147483647 h 950"/>
              <a:gd name="T42" fmla="*/ 2147483647 w 566"/>
              <a:gd name="T43" fmla="*/ 2147483647 h 950"/>
              <a:gd name="T44" fmla="*/ 2147483647 w 566"/>
              <a:gd name="T45" fmla="*/ 2147483647 h 950"/>
              <a:gd name="T46" fmla="*/ 2147483647 w 566"/>
              <a:gd name="T47" fmla="*/ 2147483647 h 950"/>
              <a:gd name="T48" fmla="*/ 2147483647 w 566"/>
              <a:gd name="T49" fmla="*/ 2147483647 h 950"/>
              <a:gd name="T50" fmla="*/ 2147483647 w 566"/>
              <a:gd name="T51" fmla="*/ 2147483647 h 950"/>
              <a:gd name="T52" fmla="*/ 0 w 566"/>
              <a:gd name="T53" fmla="*/ 2147483647 h 950"/>
              <a:gd name="T54" fmla="*/ 2147483647 w 566"/>
              <a:gd name="T55" fmla="*/ 2147483647 h 950"/>
              <a:gd name="T56" fmla="*/ 2147483647 w 566"/>
              <a:gd name="T57" fmla="*/ 2147483647 h 950"/>
              <a:gd name="T58" fmla="*/ 2147483647 w 566"/>
              <a:gd name="T59" fmla="*/ 2147483647 h 950"/>
              <a:gd name="T60" fmla="*/ 2147483647 w 566"/>
              <a:gd name="T61" fmla="*/ 2147483647 h 950"/>
              <a:gd name="T62" fmla="*/ 2147483647 w 566"/>
              <a:gd name="T63" fmla="*/ 2147483647 h 950"/>
              <a:gd name="T64" fmla="*/ 2147483647 w 566"/>
              <a:gd name="T65" fmla="*/ 2147483647 h 950"/>
              <a:gd name="T66" fmla="*/ 2147483647 w 566"/>
              <a:gd name="T67" fmla="*/ 2147483647 h 950"/>
              <a:gd name="T68" fmla="*/ 2147483647 w 566"/>
              <a:gd name="T69" fmla="*/ 2147483647 h 950"/>
              <a:gd name="T70" fmla="*/ 2147483647 w 566"/>
              <a:gd name="T71" fmla="*/ 2147483647 h 950"/>
              <a:gd name="T72" fmla="*/ 2147483647 w 566"/>
              <a:gd name="T73" fmla="*/ 2147483647 h 950"/>
              <a:gd name="T74" fmla="*/ 2147483647 w 566"/>
              <a:gd name="T75" fmla="*/ 0 h 950"/>
              <a:gd name="T76" fmla="*/ 2147483647 w 566"/>
              <a:gd name="T77" fmla="*/ 2147483647 h 95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566"/>
              <a:gd name="T118" fmla="*/ 0 h 950"/>
              <a:gd name="T119" fmla="*/ 566 w 566"/>
              <a:gd name="T120" fmla="*/ 950 h 95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566" h="950">
                <a:moveTo>
                  <a:pt x="276" y="21"/>
                </a:moveTo>
                <a:lnTo>
                  <a:pt x="257" y="108"/>
                </a:lnTo>
                <a:lnTo>
                  <a:pt x="263" y="142"/>
                </a:lnTo>
                <a:lnTo>
                  <a:pt x="251" y="175"/>
                </a:lnTo>
                <a:lnTo>
                  <a:pt x="272" y="200"/>
                </a:lnTo>
                <a:lnTo>
                  <a:pt x="286" y="263"/>
                </a:lnTo>
                <a:lnTo>
                  <a:pt x="309" y="282"/>
                </a:lnTo>
                <a:lnTo>
                  <a:pt x="307" y="344"/>
                </a:lnTo>
                <a:lnTo>
                  <a:pt x="347" y="365"/>
                </a:lnTo>
                <a:lnTo>
                  <a:pt x="336" y="405"/>
                </a:lnTo>
                <a:lnTo>
                  <a:pt x="309" y="438"/>
                </a:lnTo>
                <a:lnTo>
                  <a:pt x="320" y="467"/>
                </a:lnTo>
                <a:lnTo>
                  <a:pt x="359" y="453"/>
                </a:lnTo>
                <a:lnTo>
                  <a:pt x="363" y="507"/>
                </a:lnTo>
                <a:lnTo>
                  <a:pt x="382" y="538"/>
                </a:lnTo>
                <a:lnTo>
                  <a:pt x="380" y="595"/>
                </a:lnTo>
                <a:lnTo>
                  <a:pt x="434" y="595"/>
                </a:lnTo>
                <a:lnTo>
                  <a:pt x="453" y="620"/>
                </a:lnTo>
                <a:lnTo>
                  <a:pt x="464" y="609"/>
                </a:lnTo>
                <a:lnTo>
                  <a:pt x="493" y="624"/>
                </a:lnTo>
                <a:lnTo>
                  <a:pt x="507" y="615"/>
                </a:lnTo>
                <a:lnTo>
                  <a:pt x="524" y="622"/>
                </a:lnTo>
                <a:lnTo>
                  <a:pt x="541" y="609"/>
                </a:lnTo>
                <a:lnTo>
                  <a:pt x="566" y="638"/>
                </a:lnTo>
                <a:lnTo>
                  <a:pt x="522" y="950"/>
                </a:lnTo>
                <a:lnTo>
                  <a:pt x="242" y="902"/>
                </a:lnTo>
                <a:lnTo>
                  <a:pt x="0" y="845"/>
                </a:lnTo>
                <a:lnTo>
                  <a:pt x="48" y="622"/>
                </a:lnTo>
                <a:lnTo>
                  <a:pt x="82" y="588"/>
                </a:lnTo>
                <a:lnTo>
                  <a:pt x="38" y="557"/>
                </a:lnTo>
                <a:lnTo>
                  <a:pt x="44" y="538"/>
                </a:lnTo>
                <a:lnTo>
                  <a:pt x="84" y="499"/>
                </a:lnTo>
                <a:lnTo>
                  <a:pt x="109" y="478"/>
                </a:lnTo>
                <a:lnTo>
                  <a:pt x="130" y="430"/>
                </a:lnTo>
                <a:lnTo>
                  <a:pt x="153" y="411"/>
                </a:lnTo>
                <a:lnTo>
                  <a:pt x="134" y="363"/>
                </a:lnTo>
                <a:lnTo>
                  <a:pt x="127" y="321"/>
                </a:lnTo>
                <a:lnTo>
                  <a:pt x="205" y="0"/>
                </a:lnTo>
                <a:lnTo>
                  <a:pt x="276" y="21"/>
                </a:lnTo>
                <a:close/>
              </a:path>
            </a:pathLst>
          </a:custGeom>
          <a:solidFill>
            <a:srgbClr val="00B05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7" name="Freeform 10"/>
          <p:cNvSpPr>
            <a:spLocks/>
          </p:cNvSpPr>
          <p:nvPr/>
        </p:nvSpPr>
        <p:spPr bwMode="blackWhite">
          <a:xfrm>
            <a:off x="1009650" y="2400300"/>
            <a:ext cx="1016000" cy="1582738"/>
          </a:xfrm>
          <a:custGeom>
            <a:avLst/>
            <a:gdLst>
              <a:gd name="T0" fmla="*/ 2147483647 w 599"/>
              <a:gd name="T1" fmla="*/ 2147483647 h 933"/>
              <a:gd name="T2" fmla="*/ 2147483647 w 599"/>
              <a:gd name="T3" fmla="*/ 2147483647 h 933"/>
              <a:gd name="T4" fmla="*/ 2147483647 w 599"/>
              <a:gd name="T5" fmla="*/ 2147483647 h 933"/>
              <a:gd name="T6" fmla="*/ 2147483647 w 599"/>
              <a:gd name="T7" fmla="*/ 2147483647 h 933"/>
              <a:gd name="T8" fmla="*/ 2147483647 w 599"/>
              <a:gd name="T9" fmla="*/ 2147483647 h 933"/>
              <a:gd name="T10" fmla="*/ 2147483647 w 599"/>
              <a:gd name="T11" fmla="*/ 2147483647 h 933"/>
              <a:gd name="T12" fmla="*/ 2147483647 w 599"/>
              <a:gd name="T13" fmla="*/ 2147483647 h 933"/>
              <a:gd name="T14" fmla="*/ 2147483647 w 599"/>
              <a:gd name="T15" fmla="*/ 2147483647 h 933"/>
              <a:gd name="T16" fmla="*/ 2147483647 w 599"/>
              <a:gd name="T17" fmla="*/ 2147483647 h 933"/>
              <a:gd name="T18" fmla="*/ 2147483647 w 599"/>
              <a:gd name="T19" fmla="*/ 2147483647 h 933"/>
              <a:gd name="T20" fmla="*/ 2147483647 w 599"/>
              <a:gd name="T21" fmla="*/ 2147483647 h 933"/>
              <a:gd name="T22" fmla="*/ 2147483647 w 599"/>
              <a:gd name="T23" fmla="*/ 2147483647 h 933"/>
              <a:gd name="T24" fmla="*/ 2147483647 w 599"/>
              <a:gd name="T25" fmla="*/ 2147483647 h 933"/>
              <a:gd name="T26" fmla="*/ 0 w 599"/>
              <a:gd name="T27" fmla="*/ 2147483647 h 933"/>
              <a:gd name="T28" fmla="*/ 2147483647 w 599"/>
              <a:gd name="T29" fmla="*/ 0 h 933"/>
              <a:gd name="T30" fmla="*/ 2147483647 w 599"/>
              <a:gd name="T31" fmla="*/ 2147483647 h 933"/>
              <a:gd name="T32" fmla="*/ 2147483647 w 599"/>
              <a:gd name="T33" fmla="*/ 2147483647 h 93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99"/>
              <a:gd name="T52" fmla="*/ 0 h 933"/>
              <a:gd name="T53" fmla="*/ 599 w 599"/>
              <a:gd name="T54" fmla="*/ 933 h 93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99" h="933">
                <a:moveTo>
                  <a:pt x="599" y="132"/>
                </a:moveTo>
                <a:lnTo>
                  <a:pt x="491" y="722"/>
                </a:lnTo>
                <a:lnTo>
                  <a:pt x="478" y="806"/>
                </a:lnTo>
                <a:lnTo>
                  <a:pt x="474" y="814"/>
                </a:lnTo>
                <a:lnTo>
                  <a:pt x="466" y="821"/>
                </a:lnTo>
                <a:lnTo>
                  <a:pt x="466" y="848"/>
                </a:lnTo>
                <a:lnTo>
                  <a:pt x="453" y="846"/>
                </a:lnTo>
                <a:lnTo>
                  <a:pt x="449" y="823"/>
                </a:lnTo>
                <a:lnTo>
                  <a:pt x="432" y="831"/>
                </a:lnTo>
                <a:lnTo>
                  <a:pt x="416" y="820"/>
                </a:lnTo>
                <a:lnTo>
                  <a:pt x="411" y="841"/>
                </a:lnTo>
                <a:lnTo>
                  <a:pt x="413" y="919"/>
                </a:lnTo>
                <a:lnTo>
                  <a:pt x="382" y="933"/>
                </a:lnTo>
                <a:lnTo>
                  <a:pt x="0" y="370"/>
                </a:lnTo>
                <a:lnTo>
                  <a:pt x="84" y="0"/>
                </a:lnTo>
                <a:lnTo>
                  <a:pt x="357" y="73"/>
                </a:lnTo>
                <a:lnTo>
                  <a:pt x="599" y="132"/>
                </a:lnTo>
                <a:close/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8" name="Freeform 11"/>
          <p:cNvSpPr>
            <a:spLocks/>
          </p:cNvSpPr>
          <p:nvPr/>
        </p:nvSpPr>
        <p:spPr bwMode="blackWhite">
          <a:xfrm>
            <a:off x="2041525" y="1127125"/>
            <a:ext cx="1643063" cy="1100138"/>
          </a:xfrm>
          <a:custGeom>
            <a:avLst/>
            <a:gdLst>
              <a:gd name="T0" fmla="*/ 2147483647 w 969"/>
              <a:gd name="T1" fmla="*/ 2147483647 h 649"/>
              <a:gd name="T2" fmla="*/ 2147483647 w 969"/>
              <a:gd name="T3" fmla="*/ 2147483647 h 649"/>
              <a:gd name="T4" fmla="*/ 2147483647 w 969"/>
              <a:gd name="T5" fmla="*/ 2147483647 h 649"/>
              <a:gd name="T6" fmla="*/ 2147483647 w 969"/>
              <a:gd name="T7" fmla="*/ 2147483647 h 649"/>
              <a:gd name="T8" fmla="*/ 2147483647 w 969"/>
              <a:gd name="T9" fmla="*/ 2147483647 h 649"/>
              <a:gd name="T10" fmla="*/ 2147483647 w 969"/>
              <a:gd name="T11" fmla="*/ 2147483647 h 649"/>
              <a:gd name="T12" fmla="*/ 2147483647 w 969"/>
              <a:gd name="T13" fmla="*/ 2147483647 h 649"/>
              <a:gd name="T14" fmla="*/ 2147483647 w 969"/>
              <a:gd name="T15" fmla="*/ 0 h 649"/>
              <a:gd name="T16" fmla="*/ 2147483647 w 969"/>
              <a:gd name="T17" fmla="*/ 2147483647 h 649"/>
              <a:gd name="T18" fmla="*/ 2147483647 w 969"/>
              <a:gd name="T19" fmla="*/ 2147483647 h 649"/>
              <a:gd name="T20" fmla="*/ 0 w 969"/>
              <a:gd name="T21" fmla="*/ 2147483647 h 649"/>
              <a:gd name="T22" fmla="*/ 2147483647 w 969"/>
              <a:gd name="T23" fmla="*/ 2147483647 h 649"/>
              <a:gd name="T24" fmla="*/ 2147483647 w 969"/>
              <a:gd name="T25" fmla="*/ 2147483647 h 649"/>
              <a:gd name="T26" fmla="*/ 2147483647 w 969"/>
              <a:gd name="T27" fmla="*/ 2147483647 h 649"/>
              <a:gd name="T28" fmla="*/ 2147483647 w 969"/>
              <a:gd name="T29" fmla="*/ 2147483647 h 649"/>
              <a:gd name="T30" fmla="*/ 2147483647 w 969"/>
              <a:gd name="T31" fmla="*/ 2147483647 h 649"/>
              <a:gd name="T32" fmla="*/ 2147483647 w 969"/>
              <a:gd name="T33" fmla="*/ 2147483647 h 649"/>
              <a:gd name="T34" fmla="*/ 2147483647 w 969"/>
              <a:gd name="T35" fmla="*/ 2147483647 h 649"/>
              <a:gd name="T36" fmla="*/ 2147483647 w 969"/>
              <a:gd name="T37" fmla="*/ 2147483647 h 649"/>
              <a:gd name="T38" fmla="*/ 2147483647 w 969"/>
              <a:gd name="T39" fmla="*/ 2147483647 h 649"/>
              <a:gd name="T40" fmla="*/ 2147483647 w 969"/>
              <a:gd name="T41" fmla="*/ 2147483647 h 649"/>
              <a:gd name="T42" fmla="*/ 2147483647 w 969"/>
              <a:gd name="T43" fmla="*/ 2147483647 h 649"/>
              <a:gd name="T44" fmla="*/ 2147483647 w 969"/>
              <a:gd name="T45" fmla="*/ 2147483647 h 649"/>
              <a:gd name="T46" fmla="*/ 2147483647 w 969"/>
              <a:gd name="T47" fmla="*/ 2147483647 h 649"/>
              <a:gd name="T48" fmla="*/ 2147483647 w 969"/>
              <a:gd name="T49" fmla="*/ 2147483647 h 649"/>
              <a:gd name="T50" fmla="*/ 2147483647 w 969"/>
              <a:gd name="T51" fmla="*/ 2147483647 h 649"/>
              <a:gd name="T52" fmla="*/ 2147483647 w 969"/>
              <a:gd name="T53" fmla="*/ 2147483647 h 649"/>
              <a:gd name="T54" fmla="*/ 2147483647 w 969"/>
              <a:gd name="T55" fmla="*/ 2147483647 h 649"/>
              <a:gd name="T56" fmla="*/ 2147483647 w 969"/>
              <a:gd name="T57" fmla="*/ 2147483647 h 649"/>
              <a:gd name="T58" fmla="*/ 2147483647 w 969"/>
              <a:gd name="T59" fmla="*/ 2147483647 h 649"/>
              <a:gd name="T60" fmla="*/ 2147483647 w 969"/>
              <a:gd name="T61" fmla="*/ 2147483647 h 64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69"/>
              <a:gd name="T94" fmla="*/ 0 h 649"/>
              <a:gd name="T95" fmla="*/ 969 w 969"/>
              <a:gd name="T96" fmla="*/ 649 h 64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69" h="649">
                <a:moveTo>
                  <a:pt x="315" y="617"/>
                </a:moveTo>
                <a:lnTo>
                  <a:pt x="319" y="578"/>
                </a:lnTo>
                <a:lnTo>
                  <a:pt x="920" y="649"/>
                </a:lnTo>
                <a:lnTo>
                  <a:pt x="931" y="534"/>
                </a:lnTo>
                <a:lnTo>
                  <a:pt x="969" y="173"/>
                </a:lnTo>
                <a:lnTo>
                  <a:pt x="726" y="146"/>
                </a:lnTo>
                <a:lnTo>
                  <a:pt x="426" y="98"/>
                </a:lnTo>
                <a:lnTo>
                  <a:pt x="25" y="0"/>
                </a:lnTo>
                <a:lnTo>
                  <a:pt x="6" y="87"/>
                </a:lnTo>
                <a:lnTo>
                  <a:pt x="12" y="121"/>
                </a:lnTo>
                <a:lnTo>
                  <a:pt x="0" y="154"/>
                </a:lnTo>
                <a:lnTo>
                  <a:pt x="21" y="179"/>
                </a:lnTo>
                <a:lnTo>
                  <a:pt x="35" y="242"/>
                </a:lnTo>
                <a:lnTo>
                  <a:pt x="58" y="261"/>
                </a:lnTo>
                <a:lnTo>
                  <a:pt x="56" y="323"/>
                </a:lnTo>
                <a:lnTo>
                  <a:pt x="96" y="344"/>
                </a:lnTo>
                <a:lnTo>
                  <a:pt x="85" y="384"/>
                </a:lnTo>
                <a:lnTo>
                  <a:pt x="58" y="417"/>
                </a:lnTo>
                <a:lnTo>
                  <a:pt x="69" y="446"/>
                </a:lnTo>
                <a:lnTo>
                  <a:pt x="108" y="432"/>
                </a:lnTo>
                <a:lnTo>
                  <a:pt x="112" y="486"/>
                </a:lnTo>
                <a:lnTo>
                  <a:pt x="131" y="517"/>
                </a:lnTo>
                <a:lnTo>
                  <a:pt x="129" y="574"/>
                </a:lnTo>
                <a:lnTo>
                  <a:pt x="183" y="574"/>
                </a:lnTo>
                <a:lnTo>
                  <a:pt x="202" y="599"/>
                </a:lnTo>
                <a:lnTo>
                  <a:pt x="213" y="588"/>
                </a:lnTo>
                <a:lnTo>
                  <a:pt x="242" y="603"/>
                </a:lnTo>
                <a:lnTo>
                  <a:pt x="256" y="594"/>
                </a:lnTo>
                <a:lnTo>
                  <a:pt x="273" y="601"/>
                </a:lnTo>
                <a:lnTo>
                  <a:pt x="290" y="588"/>
                </a:lnTo>
                <a:lnTo>
                  <a:pt x="315" y="617"/>
                </a:lnTo>
                <a:close/>
              </a:path>
            </a:pathLst>
          </a:custGeom>
          <a:solidFill>
            <a:srgbClr val="00B05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9" name="Freeform 12"/>
          <p:cNvSpPr>
            <a:spLocks/>
          </p:cNvSpPr>
          <p:nvPr/>
        </p:nvSpPr>
        <p:spPr bwMode="blackWhite">
          <a:xfrm>
            <a:off x="2474913" y="2106613"/>
            <a:ext cx="1125537" cy="915987"/>
          </a:xfrm>
          <a:custGeom>
            <a:avLst/>
            <a:gdLst>
              <a:gd name="T0" fmla="*/ 2147483647 w 664"/>
              <a:gd name="T1" fmla="*/ 0 h 540"/>
              <a:gd name="T2" fmla="*/ 2147483647 w 664"/>
              <a:gd name="T3" fmla="*/ 2147483647 h 540"/>
              <a:gd name="T4" fmla="*/ 2147483647 w 664"/>
              <a:gd name="T5" fmla="*/ 2147483647 h 540"/>
              <a:gd name="T6" fmla="*/ 2147483647 w 664"/>
              <a:gd name="T7" fmla="*/ 2147483647 h 540"/>
              <a:gd name="T8" fmla="*/ 2147483647 w 664"/>
              <a:gd name="T9" fmla="*/ 2147483647 h 540"/>
              <a:gd name="T10" fmla="*/ 2147483647 w 664"/>
              <a:gd name="T11" fmla="*/ 2147483647 h 540"/>
              <a:gd name="T12" fmla="*/ 0 w 664"/>
              <a:gd name="T13" fmla="*/ 2147483647 h 540"/>
              <a:gd name="T14" fmla="*/ 2147483647 w 664"/>
              <a:gd name="T15" fmla="*/ 2147483647 h 540"/>
              <a:gd name="T16" fmla="*/ 2147483647 w 664"/>
              <a:gd name="T17" fmla="*/ 2147483647 h 540"/>
              <a:gd name="T18" fmla="*/ 2147483647 w 664"/>
              <a:gd name="T19" fmla="*/ 0 h 5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64"/>
              <a:gd name="T31" fmla="*/ 0 h 540"/>
              <a:gd name="T32" fmla="*/ 664 w 664"/>
              <a:gd name="T33" fmla="*/ 540 h 54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64" h="540">
                <a:moveTo>
                  <a:pt x="63" y="0"/>
                </a:moveTo>
                <a:lnTo>
                  <a:pt x="664" y="71"/>
                </a:lnTo>
                <a:lnTo>
                  <a:pt x="646" y="300"/>
                </a:lnTo>
                <a:lnTo>
                  <a:pt x="621" y="540"/>
                </a:lnTo>
                <a:lnTo>
                  <a:pt x="380" y="522"/>
                </a:lnTo>
                <a:lnTo>
                  <a:pt x="165" y="493"/>
                </a:lnTo>
                <a:lnTo>
                  <a:pt x="0" y="472"/>
                </a:lnTo>
                <a:lnTo>
                  <a:pt x="15" y="351"/>
                </a:lnTo>
                <a:lnTo>
                  <a:pt x="59" y="39"/>
                </a:lnTo>
                <a:lnTo>
                  <a:pt x="63" y="0"/>
                </a:lnTo>
                <a:close/>
              </a:path>
            </a:pathLst>
          </a:custGeom>
          <a:solidFill>
            <a:srgbClr val="00B05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0" name="Freeform 13"/>
          <p:cNvSpPr>
            <a:spLocks/>
          </p:cNvSpPr>
          <p:nvPr/>
        </p:nvSpPr>
        <p:spPr bwMode="blackWhite">
          <a:xfrm>
            <a:off x="1843088" y="2620963"/>
            <a:ext cx="911225" cy="1133475"/>
          </a:xfrm>
          <a:custGeom>
            <a:avLst/>
            <a:gdLst>
              <a:gd name="T0" fmla="*/ 0 w 538"/>
              <a:gd name="T1" fmla="*/ 2147483647 h 668"/>
              <a:gd name="T2" fmla="*/ 2147483647 w 538"/>
              <a:gd name="T3" fmla="*/ 2147483647 h 668"/>
              <a:gd name="T4" fmla="*/ 2147483647 w 538"/>
              <a:gd name="T5" fmla="*/ 2147483647 h 668"/>
              <a:gd name="T6" fmla="*/ 2147483647 w 538"/>
              <a:gd name="T7" fmla="*/ 2147483647 h 668"/>
              <a:gd name="T8" fmla="*/ 2147483647 w 538"/>
              <a:gd name="T9" fmla="*/ 2147483647 h 668"/>
              <a:gd name="T10" fmla="*/ 2147483647 w 538"/>
              <a:gd name="T11" fmla="*/ 2147483647 h 668"/>
              <a:gd name="T12" fmla="*/ 2147483647 w 538"/>
              <a:gd name="T13" fmla="*/ 0 h 668"/>
              <a:gd name="T14" fmla="*/ 0 w 538"/>
              <a:gd name="T15" fmla="*/ 2147483647 h 6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38"/>
              <a:gd name="T25" fmla="*/ 0 h 668"/>
              <a:gd name="T26" fmla="*/ 538 w 538"/>
              <a:gd name="T27" fmla="*/ 668 h 6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38" h="668">
                <a:moveTo>
                  <a:pt x="0" y="594"/>
                </a:moveTo>
                <a:lnTo>
                  <a:pt x="240" y="634"/>
                </a:lnTo>
                <a:lnTo>
                  <a:pt x="478" y="668"/>
                </a:lnTo>
                <a:lnTo>
                  <a:pt x="538" y="190"/>
                </a:lnTo>
                <a:lnTo>
                  <a:pt x="373" y="169"/>
                </a:lnTo>
                <a:lnTo>
                  <a:pt x="388" y="48"/>
                </a:lnTo>
                <a:lnTo>
                  <a:pt x="108" y="0"/>
                </a:lnTo>
                <a:lnTo>
                  <a:pt x="0" y="594"/>
                </a:lnTo>
                <a:close/>
              </a:path>
            </a:pathLst>
          </a:custGeom>
          <a:solidFill>
            <a:srgbClr val="00B05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1" name="Freeform 14"/>
          <p:cNvSpPr>
            <a:spLocks/>
          </p:cNvSpPr>
          <p:nvPr/>
        </p:nvSpPr>
        <p:spPr bwMode="blackWhite">
          <a:xfrm>
            <a:off x="1558925" y="3629025"/>
            <a:ext cx="1093788" cy="1281113"/>
          </a:xfrm>
          <a:custGeom>
            <a:avLst/>
            <a:gdLst>
              <a:gd name="T0" fmla="*/ 2147483647 w 645"/>
              <a:gd name="T1" fmla="*/ 0 h 756"/>
              <a:gd name="T2" fmla="*/ 2147483647 w 645"/>
              <a:gd name="T3" fmla="*/ 2147483647 h 756"/>
              <a:gd name="T4" fmla="*/ 2147483647 w 645"/>
              <a:gd name="T5" fmla="*/ 2147483647 h 756"/>
              <a:gd name="T6" fmla="*/ 2147483647 w 645"/>
              <a:gd name="T7" fmla="*/ 2147483647 h 756"/>
              <a:gd name="T8" fmla="*/ 2147483647 w 645"/>
              <a:gd name="T9" fmla="*/ 2147483647 h 756"/>
              <a:gd name="T10" fmla="*/ 2147483647 w 645"/>
              <a:gd name="T11" fmla="*/ 2147483647 h 756"/>
              <a:gd name="T12" fmla="*/ 2147483647 w 645"/>
              <a:gd name="T13" fmla="*/ 2147483647 h 756"/>
              <a:gd name="T14" fmla="*/ 0 w 645"/>
              <a:gd name="T15" fmla="*/ 2147483647 h 756"/>
              <a:gd name="T16" fmla="*/ 2147483647 w 645"/>
              <a:gd name="T17" fmla="*/ 2147483647 h 756"/>
              <a:gd name="T18" fmla="*/ 2147483647 w 645"/>
              <a:gd name="T19" fmla="*/ 2147483647 h 756"/>
              <a:gd name="T20" fmla="*/ 2147483647 w 645"/>
              <a:gd name="T21" fmla="*/ 2147483647 h 756"/>
              <a:gd name="T22" fmla="*/ 2147483647 w 645"/>
              <a:gd name="T23" fmla="*/ 2147483647 h 756"/>
              <a:gd name="T24" fmla="*/ 2147483647 w 645"/>
              <a:gd name="T25" fmla="*/ 2147483647 h 756"/>
              <a:gd name="T26" fmla="*/ 2147483647 w 645"/>
              <a:gd name="T27" fmla="*/ 2147483647 h 756"/>
              <a:gd name="T28" fmla="*/ 2147483647 w 645"/>
              <a:gd name="T29" fmla="*/ 2147483647 h 756"/>
              <a:gd name="T30" fmla="*/ 2147483647 w 645"/>
              <a:gd name="T31" fmla="*/ 2147483647 h 756"/>
              <a:gd name="T32" fmla="*/ 2147483647 w 645"/>
              <a:gd name="T33" fmla="*/ 2147483647 h 756"/>
              <a:gd name="T34" fmla="*/ 2147483647 w 645"/>
              <a:gd name="T35" fmla="*/ 2147483647 h 756"/>
              <a:gd name="T36" fmla="*/ 2147483647 w 645"/>
              <a:gd name="T37" fmla="*/ 2147483647 h 756"/>
              <a:gd name="T38" fmla="*/ 2147483647 w 645"/>
              <a:gd name="T39" fmla="*/ 2147483647 h 756"/>
              <a:gd name="T40" fmla="*/ 2147483647 w 645"/>
              <a:gd name="T41" fmla="*/ 2147483647 h 756"/>
              <a:gd name="T42" fmla="*/ 2147483647 w 645"/>
              <a:gd name="T43" fmla="*/ 2147483647 h 756"/>
              <a:gd name="T44" fmla="*/ 2147483647 w 645"/>
              <a:gd name="T45" fmla="*/ 2147483647 h 756"/>
              <a:gd name="T46" fmla="*/ 2147483647 w 645"/>
              <a:gd name="T47" fmla="*/ 2147483647 h 756"/>
              <a:gd name="T48" fmla="*/ 2147483647 w 645"/>
              <a:gd name="T49" fmla="*/ 2147483647 h 756"/>
              <a:gd name="T50" fmla="*/ 2147483647 w 645"/>
              <a:gd name="T51" fmla="*/ 2147483647 h 756"/>
              <a:gd name="T52" fmla="*/ 2147483647 w 645"/>
              <a:gd name="T53" fmla="*/ 2147483647 h 756"/>
              <a:gd name="T54" fmla="*/ 2147483647 w 645"/>
              <a:gd name="T55" fmla="*/ 2147483647 h 756"/>
              <a:gd name="T56" fmla="*/ 2147483647 w 645"/>
              <a:gd name="T57" fmla="*/ 0 h 75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645"/>
              <a:gd name="T88" fmla="*/ 0 h 756"/>
              <a:gd name="T89" fmla="*/ 645 w 645"/>
              <a:gd name="T90" fmla="*/ 756 h 75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645" h="756">
                <a:moveTo>
                  <a:pt x="167" y="0"/>
                </a:moveTo>
                <a:lnTo>
                  <a:pt x="645" y="74"/>
                </a:lnTo>
                <a:lnTo>
                  <a:pt x="584" y="570"/>
                </a:lnTo>
                <a:lnTo>
                  <a:pt x="555" y="756"/>
                </a:lnTo>
                <a:lnTo>
                  <a:pt x="361" y="737"/>
                </a:lnTo>
                <a:lnTo>
                  <a:pt x="2" y="543"/>
                </a:lnTo>
                <a:lnTo>
                  <a:pt x="8" y="524"/>
                </a:lnTo>
                <a:lnTo>
                  <a:pt x="0" y="508"/>
                </a:lnTo>
                <a:lnTo>
                  <a:pt x="44" y="491"/>
                </a:lnTo>
                <a:lnTo>
                  <a:pt x="14" y="453"/>
                </a:lnTo>
                <a:lnTo>
                  <a:pt x="33" y="439"/>
                </a:lnTo>
                <a:lnTo>
                  <a:pt x="27" y="420"/>
                </a:lnTo>
                <a:lnTo>
                  <a:pt x="44" y="406"/>
                </a:lnTo>
                <a:lnTo>
                  <a:pt x="58" y="362"/>
                </a:lnTo>
                <a:lnTo>
                  <a:pt x="94" y="332"/>
                </a:lnTo>
                <a:lnTo>
                  <a:pt x="71" y="291"/>
                </a:lnTo>
                <a:lnTo>
                  <a:pt x="71" y="245"/>
                </a:lnTo>
                <a:lnTo>
                  <a:pt x="58" y="209"/>
                </a:lnTo>
                <a:lnTo>
                  <a:pt x="89" y="195"/>
                </a:lnTo>
                <a:lnTo>
                  <a:pt x="87" y="117"/>
                </a:lnTo>
                <a:lnTo>
                  <a:pt x="92" y="96"/>
                </a:lnTo>
                <a:lnTo>
                  <a:pt x="108" y="107"/>
                </a:lnTo>
                <a:lnTo>
                  <a:pt x="125" y="99"/>
                </a:lnTo>
                <a:lnTo>
                  <a:pt x="129" y="122"/>
                </a:lnTo>
                <a:lnTo>
                  <a:pt x="142" y="124"/>
                </a:lnTo>
                <a:lnTo>
                  <a:pt x="142" y="97"/>
                </a:lnTo>
                <a:lnTo>
                  <a:pt x="150" y="90"/>
                </a:lnTo>
                <a:lnTo>
                  <a:pt x="154" y="82"/>
                </a:lnTo>
                <a:lnTo>
                  <a:pt x="167" y="0"/>
                </a:lnTo>
                <a:close/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2" name="Freeform 15"/>
          <p:cNvSpPr>
            <a:spLocks/>
          </p:cNvSpPr>
          <p:nvPr/>
        </p:nvSpPr>
        <p:spPr bwMode="blackWhite">
          <a:xfrm>
            <a:off x="3619500" y="1420813"/>
            <a:ext cx="1050925" cy="676275"/>
          </a:xfrm>
          <a:custGeom>
            <a:avLst/>
            <a:gdLst>
              <a:gd name="T0" fmla="*/ 0 w 620"/>
              <a:gd name="T1" fmla="*/ 2147483647 h 399"/>
              <a:gd name="T2" fmla="*/ 2147483647 w 620"/>
              <a:gd name="T3" fmla="*/ 0 h 399"/>
              <a:gd name="T4" fmla="*/ 2147483647 w 620"/>
              <a:gd name="T5" fmla="*/ 2147483647 h 399"/>
              <a:gd name="T6" fmla="*/ 2147483647 w 620"/>
              <a:gd name="T7" fmla="*/ 2147483647 h 399"/>
              <a:gd name="T8" fmla="*/ 2147483647 w 620"/>
              <a:gd name="T9" fmla="*/ 2147483647 h 399"/>
              <a:gd name="T10" fmla="*/ 2147483647 w 620"/>
              <a:gd name="T11" fmla="*/ 2147483647 h 399"/>
              <a:gd name="T12" fmla="*/ 2147483647 w 620"/>
              <a:gd name="T13" fmla="*/ 2147483647 h 399"/>
              <a:gd name="T14" fmla="*/ 2147483647 w 620"/>
              <a:gd name="T15" fmla="*/ 2147483647 h 399"/>
              <a:gd name="T16" fmla="*/ 2147483647 w 620"/>
              <a:gd name="T17" fmla="*/ 2147483647 h 399"/>
              <a:gd name="T18" fmla="*/ 2147483647 w 620"/>
              <a:gd name="T19" fmla="*/ 2147483647 h 399"/>
              <a:gd name="T20" fmla="*/ 2147483647 w 620"/>
              <a:gd name="T21" fmla="*/ 2147483647 h 399"/>
              <a:gd name="T22" fmla="*/ 2147483647 w 620"/>
              <a:gd name="T23" fmla="*/ 2147483647 h 399"/>
              <a:gd name="T24" fmla="*/ 2147483647 w 620"/>
              <a:gd name="T25" fmla="*/ 2147483647 h 399"/>
              <a:gd name="T26" fmla="*/ 2147483647 w 620"/>
              <a:gd name="T27" fmla="*/ 2147483647 h 399"/>
              <a:gd name="T28" fmla="*/ 0 w 620"/>
              <a:gd name="T29" fmla="*/ 2147483647 h 39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20"/>
              <a:gd name="T46" fmla="*/ 0 h 399"/>
              <a:gd name="T47" fmla="*/ 620 w 620"/>
              <a:gd name="T48" fmla="*/ 399 h 39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20" h="399">
                <a:moveTo>
                  <a:pt x="0" y="361"/>
                </a:moveTo>
                <a:lnTo>
                  <a:pt x="38" y="0"/>
                </a:lnTo>
                <a:lnTo>
                  <a:pt x="315" y="14"/>
                </a:lnTo>
                <a:lnTo>
                  <a:pt x="566" y="19"/>
                </a:lnTo>
                <a:lnTo>
                  <a:pt x="570" y="65"/>
                </a:lnTo>
                <a:lnTo>
                  <a:pt x="562" y="81"/>
                </a:lnTo>
                <a:lnTo>
                  <a:pt x="582" y="148"/>
                </a:lnTo>
                <a:lnTo>
                  <a:pt x="587" y="160"/>
                </a:lnTo>
                <a:lnTo>
                  <a:pt x="578" y="198"/>
                </a:lnTo>
                <a:lnTo>
                  <a:pt x="597" y="248"/>
                </a:lnTo>
                <a:lnTo>
                  <a:pt x="605" y="313"/>
                </a:lnTo>
                <a:lnTo>
                  <a:pt x="620" y="350"/>
                </a:lnTo>
                <a:lnTo>
                  <a:pt x="620" y="384"/>
                </a:lnTo>
                <a:lnTo>
                  <a:pt x="601" y="399"/>
                </a:lnTo>
                <a:lnTo>
                  <a:pt x="0" y="361"/>
                </a:lnTo>
                <a:close/>
              </a:path>
            </a:pathLst>
          </a:custGeom>
          <a:solidFill>
            <a:srgbClr val="00B05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3" name="Freeform 16"/>
          <p:cNvSpPr>
            <a:spLocks/>
          </p:cNvSpPr>
          <p:nvPr/>
        </p:nvSpPr>
        <p:spPr bwMode="blackWhite">
          <a:xfrm>
            <a:off x="3570288" y="2032000"/>
            <a:ext cx="1165225" cy="782638"/>
          </a:xfrm>
          <a:custGeom>
            <a:avLst/>
            <a:gdLst>
              <a:gd name="T0" fmla="*/ 2147483647 w 687"/>
              <a:gd name="T1" fmla="*/ 0 h 461"/>
              <a:gd name="T2" fmla="*/ 2147483647 w 687"/>
              <a:gd name="T3" fmla="*/ 2147483647 h 461"/>
              <a:gd name="T4" fmla="*/ 2147483647 w 687"/>
              <a:gd name="T5" fmla="*/ 2147483647 h 461"/>
              <a:gd name="T6" fmla="*/ 2147483647 w 687"/>
              <a:gd name="T7" fmla="*/ 2147483647 h 461"/>
              <a:gd name="T8" fmla="*/ 2147483647 w 687"/>
              <a:gd name="T9" fmla="*/ 2147483647 h 461"/>
              <a:gd name="T10" fmla="*/ 2147483647 w 687"/>
              <a:gd name="T11" fmla="*/ 2147483647 h 461"/>
              <a:gd name="T12" fmla="*/ 2147483647 w 687"/>
              <a:gd name="T13" fmla="*/ 2147483647 h 461"/>
              <a:gd name="T14" fmla="*/ 2147483647 w 687"/>
              <a:gd name="T15" fmla="*/ 2147483647 h 461"/>
              <a:gd name="T16" fmla="*/ 2147483647 w 687"/>
              <a:gd name="T17" fmla="*/ 2147483647 h 461"/>
              <a:gd name="T18" fmla="*/ 2147483647 w 687"/>
              <a:gd name="T19" fmla="*/ 2147483647 h 461"/>
              <a:gd name="T20" fmla="*/ 2147483647 w 687"/>
              <a:gd name="T21" fmla="*/ 2147483647 h 461"/>
              <a:gd name="T22" fmla="*/ 2147483647 w 687"/>
              <a:gd name="T23" fmla="*/ 2147483647 h 461"/>
              <a:gd name="T24" fmla="*/ 2147483647 w 687"/>
              <a:gd name="T25" fmla="*/ 2147483647 h 461"/>
              <a:gd name="T26" fmla="*/ 2147483647 w 687"/>
              <a:gd name="T27" fmla="*/ 2147483647 h 461"/>
              <a:gd name="T28" fmla="*/ 2147483647 w 687"/>
              <a:gd name="T29" fmla="*/ 2147483647 h 461"/>
              <a:gd name="T30" fmla="*/ 2147483647 w 687"/>
              <a:gd name="T31" fmla="*/ 2147483647 h 461"/>
              <a:gd name="T32" fmla="*/ 2147483647 w 687"/>
              <a:gd name="T33" fmla="*/ 2147483647 h 461"/>
              <a:gd name="T34" fmla="*/ 2147483647 w 687"/>
              <a:gd name="T35" fmla="*/ 2147483647 h 461"/>
              <a:gd name="T36" fmla="*/ 0 w 687"/>
              <a:gd name="T37" fmla="*/ 2147483647 h 461"/>
              <a:gd name="T38" fmla="*/ 2147483647 w 687"/>
              <a:gd name="T39" fmla="*/ 2147483647 h 461"/>
              <a:gd name="T40" fmla="*/ 2147483647 w 687"/>
              <a:gd name="T41" fmla="*/ 0 h 46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687"/>
              <a:gd name="T64" fmla="*/ 0 h 461"/>
              <a:gd name="T65" fmla="*/ 687 w 687"/>
              <a:gd name="T66" fmla="*/ 461 h 46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687" h="461">
                <a:moveTo>
                  <a:pt x="29" y="0"/>
                </a:moveTo>
                <a:lnTo>
                  <a:pt x="630" y="38"/>
                </a:lnTo>
                <a:lnTo>
                  <a:pt x="626" y="73"/>
                </a:lnTo>
                <a:lnTo>
                  <a:pt x="653" y="92"/>
                </a:lnTo>
                <a:lnTo>
                  <a:pt x="664" y="119"/>
                </a:lnTo>
                <a:lnTo>
                  <a:pt x="672" y="317"/>
                </a:lnTo>
                <a:lnTo>
                  <a:pt x="660" y="332"/>
                </a:lnTo>
                <a:lnTo>
                  <a:pt x="672" y="363"/>
                </a:lnTo>
                <a:lnTo>
                  <a:pt x="653" y="395"/>
                </a:lnTo>
                <a:lnTo>
                  <a:pt x="687" y="430"/>
                </a:lnTo>
                <a:lnTo>
                  <a:pt x="683" y="461"/>
                </a:lnTo>
                <a:lnTo>
                  <a:pt x="649" y="418"/>
                </a:lnTo>
                <a:lnTo>
                  <a:pt x="618" y="418"/>
                </a:lnTo>
                <a:lnTo>
                  <a:pt x="591" y="399"/>
                </a:lnTo>
                <a:lnTo>
                  <a:pt x="551" y="395"/>
                </a:lnTo>
                <a:lnTo>
                  <a:pt x="532" y="415"/>
                </a:lnTo>
                <a:lnTo>
                  <a:pt x="470" y="370"/>
                </a:lnTo>
                <a:lnTo>
                  <a:pt x="269" y="359"/>
                </a:lnTo>
                <a:lnTo>
                  <a:pt x="0" y="340"/>
                </a:lnTo>
                <a:lnTo>
                  <a:pt x="18" y="115"/>
                </a:lnTo>
                <a:lnTo>
                  <a:pt x="29" y="0"/>
                </a:lnTo>
                <a:close/>
              </a:path>
            </a:pathLst>
          </a:custGeom>
          <a:solidFill>
            <a:srgbClr val="00B05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4" name="Freeform 17"/>
          <p:cNvSpPr>
            <a:spLocks/>
          </p:cNvSpPr>
          <p:nvPr/>
        </p:nvSpPr>
        <p:spPr bwMode="blackWhite">
          <a:xfrm>
            <a:off x="3527425" y="2609850"/>
            <a:ext cx="1358900" cy="696913"/>
          </a:xfrm>
          <a:custGeom>
            <a:avLst/>
            <a:gdLst>
              <a:gd name="T0" fmla="*/ 2147483647 w 801"/>
              <a:gd name="T1" fmla="*/ 0 h 411"/>
              <a:gd name="T2" fmla="*/ 2147483647 w 801"/>
              <a:gd name="T3" fmla="*/ 2147483647 h 411"/>
              <a:gd name="T4" fmla="*/ 2147483647 w 801"/>
              <a:gd name="T5" fmla="*/ 2147483647 h 411"/>
              <a:gd name="T6" fmla="*/ 2147483647 w 801"/>
              <a:gd name="T7" fmla="*/ 2147483647 h 411"/>
              <a:gd name="T8" fmla="*/ 2147483647 w 801"/>
              <a:gd name="T9" fmla="*/ 2147483647 h 411"/>
              <a:gd name="T10" fmla="*/ 2147483647 w 801"/>
              <a:gd name="T11" fmla="*/ 2147483647 h 411"/>
              <a:gd name="T12" fmla="*/ 2147483647 w 801"/>
              <a:gd name="T13" fmla="*/ 2147483647 h 411"/>
              <a:gd name="T14" fmla="*/ 2147483647 w 801"/>
              <a:gd name="T15" fmla="*/ 2147483647 h 411"/>
              <a:gd name="T16" fmla="*/ 2147483647 w 801"/>
              <a:gd name="T17" fmla="*/ 2147483647 h 411"/>
              <a:gd name="T18" fmla="*/ 2147483647 w 801"/>
              <a:gd name="T19" fmla="*/ 2147483647 h 411"/>
              <a:gd name="T20" fmla="*/ 2147483647 w 801"/>
              <a:gd name="T21" fmla="*/ 2147483647 h 411"/>
              <a:gd name="T22" fmla="*/ 2147483647 w 801"/>
              <a:gd name="T23" fmla="*/ 2147483647 h 411"/>
              <a:gd name="T24" fmla="*/ 2147483647 w 801"/>
              <a:gd name="T25" fmla="*/ 2147483647 h 411"/>
              <a:gd name="T26" fmla="*/ 2147483647 w 801"/>
              <a:gd name="T27" fmla="*/ 2147483647 h 411"/>
              <a:gd name="T28" fmla="*/ 2147483647 w 801"/>
              <a:gd name="T29" fmla="*/ 2147483647 h 411"/>
              <a:gd name="T30" fmla="*/ 2147483647 w 801"/>
              <a:gd name="T31" fmla="*/ 2147483647 h 411"/>
              <a:gd name="T32" fmla="*/ 2147483647 w 801"/>
              <a:gd name="T33" fmla="*/ 2147483647 h 411"/>
              <a:gd name="T34" fmla="*/ 2147483647 w 801"/>
              <a:gd name="T35" fmla="*/ 2147483647 h 411"/>
              <a:gd name="T36" fmla="*/ 2147483647 w 801"/>
              <a:gd name="T37" fmla="*/ 2147483647 h 411"/>
              <a:gd name="T38" fmla="*/ 2147483647 w 801"/>
              <a:gd name="T39" fmla="*/ 2147483647 h 411"/>
              <a:gd name="T40" fmla="*/ 2147483647 w 801"/>
              <a:gd name="T41" fmla="*/ 2147483647 h 411"/>
              <a:gd name="T42" fmla="*/ 0 w 801"/>
              <a:gd name="T43" fmla="*/ 2147483647 h 411"/>
              <a:gd name="T44" fmla="*/ 2147483647 w 801"/>
              <a:gd name="T45" fmla="*/ 0 h 41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801"/>
              <a:gd name="T70" fmla="*/ 0 h 411"/>
              <a:gd name="T71" fmla="*/ 801 w 801"/>
              <a:gd name="T72" fmla="*/ 411 h 411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801" h="411">
                <a:moveTo>
                  <a:pt x="25" y="0"/>
                </a:moveTo>
                <a:lnTo>
                  <a:pt x="294" y="19"/>
                </a:lnTo>
                <a:lnTo>
                  <a:pt x="495" y="30"/>
                </a:lnTo>
                <a:lnTo>
                  <a:pt x="557" y="75"/>
                </a:lnTo>
                <a:lnTo>
                  <a:pt x="576" y="55"/>
                </a:lnTo>
                <a:lnTo>
                  <a:pt x="616" y="59"/>
                </a:lnTo>
                <a:lnTo>
                  <a:pt x="643" y="78"/>
                </a:lnTo>
                <a:lnTo>
                  <a:pt x="674" y="78"/>
                </a:lnTo>
                <a:lnTo>
                  <a:pt x="708" y="121"/>
                </a:lnTo>
                <a:lnTo>
                  <a:pt x="716" y="148"/>
                </a:lnTo>
                <a:lnTo>
                  <a:pt x="739" y="190"/>
                </a:lnTo>
                <a:lnTo>
                  <a:pt x="735" y="242"/>
                </a:lnTo>
                <a:lnTo>
                  <a:pt x="751" y="272"/>
                </a:lnTo>
                <a:lnTo>
                  <a:pt x="751" y="297"/>
                </a:lnTo>
                <a:lnTo>
                  <a:pt x="760" y="322"/>
                </a:lnTo>
                <a:lnTo>
                  <a:pt x="762" y="361"/>
                </a:lnTo>
                <a:lnTo>
                  <a:pt x="781" y="364"/>
                </a:lnTo>
                <a:lnTo>
                  <a:pt x="801" y="407"/>
                </a:lnTo>
                <a:lnTo>
                  <a:pt x="682" y="411"/>
                </a:lnTo>
                <a:lnTo>
                  <a:pt x="169" y="389"/>
                </a:lnTo>
                <a:lnTo>
                  <a:pt x="177" y="261"/>
                </a:lnTo>
                <a:lnTo>
                  <a:pt x="0" y="244"/>
                </a:lnTo>
                <a:lnTo>
                  <a:pt x="25" y="0"/>
                </a:lnTo>
                <a:close/>
              </a:path>
            </a:pathLst>
          </a:custGeom>
          <a:solidFill>
            <a:srgbClr val="FFFF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5" name="Freeform 18"/>
          <p:cNvSpPr>
            <a:spLocks/>
          </p:cNvSpPr>
          <p:nvPr/>
        </p:nvSpPr>
        <p:spPr bwMode="blackWhite">
          <a:xfrm>
            <a:off x="2652713" y="2943225"/>
            <a:ext cx="1174750" cy="912813"/>
          </a:xfrm>
          <a:custGeom>
            <a:avLst/>
            <a:gdLst>
              <a:gd name="T0" fmla="*/ 2147483647 w 693"/>
              <a:gd name="T1" fmla="*/ 0 h 538"/>
              <a:gd name="T2" fmla="*/ 2147483647 w 693"/>
              <a:gd name="T3" fmla="*/ 2147483647 h 538"/>
              <a:gd name="T4" fmla="*/ 2147483647 w 693"/>
              <a:gd name="T5" fmla="*/ 2147483647 h 538"/>
              <a:gd name="T6" fmla="*/ 2147483647 w 693"/>
              <a:gd name="T7" fmla="*/ 2147483647 h 538"/>
              <a:gd name="T8" fmla="*/ 2147483647 w 693"/>
              <a:gd name="T9" fmla="*/ 2147483647 h 538"/>
              <a:gd name="T10" fmla="*/ 2147483647 w 693"/>
              <a:gd name="T11" fmla="*/ 2147483647 h 538"/>
              <a:gd name="T12" fmla="*/ 2147483647 w 693"/>
              <a:gd name="T13" fmla="*/ 2147483647 h 538"/>
              <a:gd name="T14" fmla="*/ 2147483647 w 693"/>
              <a:gd name="T15" fmla="*/ 2147483647 h 538"/>
              <a:gd name="T16" fmla="*/ 2147483647 w 693"/>
              <a:gd name="T17" fmla="*/ 2147483647 h 538"/>
              <a:gd name="T18" fmla="*/ 0 w 693"/>
              <a:gd name="T19" fmla="*/ 2147483647 h 538"/>
              <a:gd name="T20" fmla="*/ 2147483647 w 693"/>
              <a:gd name="T21" fmla="*/ 0 h 5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3"/>
              <a:gd name="T34" fmla="*/ 0 h 538"/>
              <a:gd name="T35" fmla="*/ 693 w 693"/>
              <a:gd name="T36" fmla="*/ 538 h 53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3" h="538">
                <a:moveTo>
                  <a:pt x="60" y="0"/>
                </a:moveTo>
                <a:lnTo>
                  <a:pt x="275" y="29"/>
                </a:lnTo>
                <a:lnTo>
                  <a:pt x="516" y="47"/>
                </a:lnTo>
                <a:lnTo>
                  <a:pt x="693" y="64"/>
                </a:lnTo>
                <a:lnTo>
                  <a:pt x="685" y="192"/>
                </a:lnTo>
                <a:lnTo>
                  <a:pt x="670" y="538"/>
                </a:lnTo>
                <a:lnTo>
                  <a:pt x="568" y="534"/>
                </a:lnTo>
                <a:lnTo>
                  <a:pt x="365" y="521"/>
                </a:lnTo>
                <a:lnTo>
                  <a:pt x="161" y="498"/>
                </a:lnTo>
                <a:lnTo>
                  <a:pt x="0" y="478"/>
                </a:lnTo>
                <a:lnTo>
                  <a:pt x="60" y="0"/>
                </a:lnTo>
                <a:close/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6" name="Freeform 19"/>
          <p:cNvSpPr>
            <a:spLocks/>
          </p:cNvSpPr>
          <p:nvPr/>
        </p:nvSpPr>
        <p:spPr bwMode="blackWhite">
          <a:xfrm>
            <a:off x="2500313" y="3754438"/>
            <a:ext cx="1119187" cy="1155700"/>
          </a:xfrm>
          <a:custGeom>
            <a:avLst/>
            <a:gdLst>
              <a:gd name="T0" fmla="*/ 2147483647 w 660"/>
              <a:gd name="T1" fmla="*/ 2147483647 h 682"/>
              <a:gd name="T2" fmla="*/ 2147483647 w 660"/>
              <a:gd name="T3" fmla="*/ 2147483647 h 682"/>
              <a:gd name="T4" fmla="*/ 2147483647 w 660"/>
              <a:gd name="T5" fmla="*/ 2147483647 h 682"/>
              <a:gd name="T6" fmla="*/ 2147483647 w 660"/>
              <a:gd name="T7" fmla="*/ 2147483647 h 682"/>
              <a:gd name="T8" fmla="*/ 2147483647 w 660"/>
              <a:gd name="T9" fmla="*/ 2147483647 h 682"/>
              <a:gd name="T10" fmla="*/ 2147483647 w 660"/>
              <a:gd name="T11" fmla="*/ 2147483647 h 682"/>
              <a:gd name="T12" fmla="*/ 2147483647 w 660"/>
              <a:gd name="T13" fmla="*/ 2147483647 h 682"/>
              <a:gd name="T14" fmla="*/ 2147483647 w 660"/>
              <a:gd name="T15" fmla="*/ 2147483647 h 682"/>
              <a:gd name="T16" fmla="*/ 0 w 660"/>
              <a:gd name="T17" fmla="*/ 2147483647 h 682"/>
              <a:gd name="T18" fmla="*/ 2147483647 w 660"/>
              <a:gd name="T19" fmla="*/ 2147483647 h 682"/>
              <a:gd name="T20" fmla="*/ 2147483647 w 660"/>
              <a:gd name="T21" fmla="*/ 0 h 682"/>
              <a:gd name="T22" fmla="*/ 2147483647 w 660"/>
              <a:gd name="T23" fmla="*/ 2147483647 h 682"/>
              <a:gd name="T24" fmla="*/ 2147483647 w 660"/>
              <a:gd name="T25" fmla="*/ 2147483647 h 68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60"/>
              <a:gd name="T40" fmla="*/ 0 h 682"/>
              <a:gd name="T41" fmla="*/ 660 w 660"/>
              <a:gd name="T42" fmla="*/ 682 h 68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60" h="682">
                <a:moveTo>
                  <a:pt x="660" y="56"/>
                </a:moveTo>
                <a:lnTo>
                  <a:pt x="658" y="133"/>
                </a:lnTo>
                <a:lnTo>
                  <a:pt x="643" y="131"/>
                </a:lnTo>
                <a:lnTo>
                  <a:pt x="626" y="636"/>
                </a:lnTo>
                <a:lnTo>
                  <a:pt x="261" y="628"/>
                </a:lnTo>
                <a:lnTo>
                  <a:pt x="265" y="655"/>
                </a:lnTo>
                <a:lnTo>
                  <a:pt x="98" y="643"/>
                </a:lnTo>
                <a:lnTo>
                  <a:pt x="94" y="682"/>
                </a:lnTo>
                <a:lnTo>
                  <a:pt x="0" y="682"/>
                </a:lnTo>
                <a:lnTo>
                  <a:pt x="27" y="511"/>
                </a:lnTo>
                <a:lnTo>
                  <a:pt x="90" y="0"/>
                </a:lnTo>
                <a:lnTo>
                  <a:pt x="457" y="43"/>
                </a:lnTo>
                <a:lnTo>
                  <a:pt x="660" y="56"/>
                </a:lnTo>
                <a:close/>
              </a:path>
            </a:pathLst>
          </a:custGeom>
          <a:solidFill>
            <a:srgbClr val="FFFF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7" name="Freeform 20"/>
          <p:cNvSpPr>
            <a:spLocks/>
          </p:cNvSpPr>
          <p:nvPr/>
        </p:nvSpPr>
        <p:spPr bwMode="blackWhite">
          <a:xfrm>
            <a:off x="3789363" y="3268663"/>
            <a:ext cx="1236662" cy="628650"/>
          </a:xfrm>
          <a:custGeom>
            <a:avLst/>
            <a:gdLst>
              <a:gd name="T0" fmla="*/ 0 w 729"/>
              <a:gd name="T1" fmla="*/ 2147483647 h 371"/>
              <a:gd name="T2" fmla="*/ 2147483647 w 729"/>
              <a:gd name="T3" fmla="*/ 0 h 371"/>
              <a:gd name="T4" fmla="*/ 2147483647 w 729"/>
              <a:gd name="T5" fmla="*/ 2147483647 h 371"/>
              <a:gd name="T6" fmla="*/ 2147483647 w 729"/>
              <a:gd name="T7" fmla="*/ 2147483647 h 371"/>
              <a:gd name="T8" fmla="*/ 2147483647 w 729"/>
              <a:gd name="T9" fmla="*/ 2147483647 h 371"/>
              <a:gd name="T10" fmla="*/ 2147483647 w 729"/>
              <a:gd name="T11" fmla="*/ 2147483647 h 371"/>
              <a:gd name="T12" fmla="*/ 2147483647 w 729"/>
              <a:gd name="T13" fmla="*/ 2147483647 h 371"/>
              <a:gd name="T14" fmla="*/ 2147483647 w 729"/>
              <a:gd name="T15" fmla="*/ 2147483647 h 371"/>
              <a:gd name="T16" fmla="*/ 2147483647 w 729"/>
              <a:gd name="T17" fmla="*/ 2147483647 h 371"/>
              <a:gd name="T18" fmla="*/ 2147483647 w 729"/>
              <a:gd name="T19" fmla="*/ 2147483647 h 371"/>
              <a:gd name="T20" fmla="*/ 2147483647 w 729"/>
              <a:gd name="T21" fmla="*/ 2147483647 h 371"/>
              <a:gd name="T22" fmla="*/ 2147483647 w 729"/>
              <a:gd name="T23" fmla="*/ 2147483647 h 371"/>
              <a:gd name="T24" fmla="*/ 0 w 729"/>
              <a:gd name="T25" fmla="*/ 2147483647 h 37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29"/>
              <a:gd name="T40" fmla="*/ 0 h 371"/>
              <a:gd name="T41" fmla="*/ 729 w 729"/>
              <a:gd name="T42" fmla="*/ 371 h 37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29" h="371">
                <a:moveTo>
                  <a:pt x="0" y="346"/>
                </a:moveTo>
                <a:lnTo>
                  <a:pt x="15" y="0"/>
                </a:lnTo>
                <a:lnTo>
                  <a:pt x="528" y="22"/>
                </a:lnTo>
                <a:lnTo>
                  <a:pt x="647" y="18"/>
                </a:lnTo>
                <a:lnTo>
                  <a:pt x="668" y="33"/>
                </a:lnTo>
                <a:lnTo>
                  <a:pt x="668" y="66"/>
                </a:lnTo>
                <a:lnTo>
                  <a:pt x="656" y="73"/>
                </a:lnTo>
                <a:lnTo>
                  <a:pt x="687" y="108"/>
                </a:lnTo>
                <a:lnTo>
                  <a:pt x="718" y="127"/>
                </a:lnTo>
                <a:lnTo>
                  <a:pt x="729" y="317"/>
                </a:lnTo>
                <a:lnTo>
                  <a:pt x="727" y="371"/>
                </a:lnTo>
                <a:lnTo>
                  <a:pt x="336" y="365"/>
                </a:lnTo>
                <a:lnTo>
                  <a:pt x="0" y="346"/>
                </a:lnTo>
                <a:close/>
              </a:path>
            </a:pathLst>
          </a:custGeom>
          <a:solidFill>
            <a:srgbClr val="00B05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8" name="Freeform 21"/>
          <p:cNvSpPr>
            <a:spLocks/>
          </p:cNvSpPr>
          <p:nvPr/>
        </p:nvSpPr>
        <p:spPr bwMode="blackWhite">
          <a:xfrm>
            <a:off x="2957513" y="3983038"/>
            <a:ext cx="2300287" cy="2178050"/>
          </a:xfrm>
          <a:custGeom>
            <a:avLst/>
            <a:gdLst>
              <a:gd name="T0" fmla="*/ 2147483647 w 1357"/>
              <a:gd name="T1" fmla="*/ 2147483647 h 1284"/>
              <a:gd name="T2" fmla="*/ 2147483647 w 1357"/>
              <a:gd name="T3" fmla="*/ 2147483647 h 1284"/>
              <a:gd name="T4" fmla="*/ 2147483647 w 1357"/>
              <a:gd name="T5" fmla="*/ 2147483647 h 1284"/>
              <a:gd name="T6" fmla="*/ 2147483647 w 1357"/>
              <a:gd name="T7" fmla="*/ 2147483647 h 1284"/>
              <a:gd name="T8" fmla="*/ 2147483647 w 1357"/>
              <a:gd name="T9" fmla="*/ 2147483647 h 1284"/>
              <a:gd name="T10" fmla="*/ 2147483647 w 1357"/>
              <a:gd name="T11" fmla="*/ 2147483647 h 1284"/>
              <a:gd name="T12" fmla="*/ 2147483647 w 1357"/>
              <a:gd name="T13" fmla="*/ 2147483647 h 1284"/>
              <a:gd name="T14" fmla="*/ 2147483647 w 1357"/>
              <a:gd name="T15" fmla="*/ 2147483647 h 1284"/>
              <a:gd name="T16" fmla="*/ 2147483647 w 1357"/>
              <a:gd name="T17" fmla="*/ 2147483647 h 1284"/>
              <a:gd name="T18" fmla="*/ 2147483647 w 1357"/>
              <a:gd name="T19" fmla="*/ 2147483647 h 1284"/>
              <a:gd name="T20" fmla="*/ 2147483647 w 1357"/>
              <a:gd name="T21" fmla="*/ 2147483647 h 1284"/>
              <a:gd name="T22" fmla="*/ 2147483647 w 1357"/>
              <a:gd name="T23" fmla="*/ 2147483647 h 1284"/>
              <a:gd name="T24" fmla="*/ 2147483647 w 1357"/>
              <a:gd name="T25" fmla="*/ 2147483647 h 1284"/>
              <a:gd name="T26" fmla="*/ 2147483647 w 1357"/>
              <a:gd name="T27" fmla="*/ 2147483647 h 1284"/>
              <a:gd name="T28" fmla="*/ 2147483647 w 1357"/>
              <a:gd name="T29" fmla="*/ 2147483647 h 1284"/>
              <a:gd name="T30" fmla="*/ 2147483647 w 1357"/>
              <a:gd name="T31" fmla="*/ 2147483647 h 1284"/>
              <a:gd name="T32" fmla="*/ 2147483647 w 1357"/>
              <a:gd name="T33" fmla="*/ 2147483647 h 1284"/>
              <a:gd name="T34" fmla="*/ 2147483647 w 1357"/>
              <a:gd name="T35" fmla="*/ 2147483647 h 1284"/>
              <a:gd name="T36" fmla="*/ 2147483647 w 1357"/>
              <a:gd name="T37" fmla="*/ 2147483647 h 1284"/>
              <a:gd name="T38" fmla="*/ 2147483647 w 1357"/>
              <a:gd name="T39" fmla="*/ 2147483647 h 1284"/>
              <a:gd name="T40" fmla="*/ 2147483647 w 1357"/>
              <a:gd name="T41" fmla="*/ 2147483647 h 1284"/>
              <a:gd name="T42" fmla="*/ 2147483647 w 1357"/>
              <a:gd name="T43" fmla="*/ 2147483647 h 1284"/>
              <a:gd name="T44" fmla="*/ 2147483647 w 1357"/>
              <a:gd name="T45" fmla="*/ 2147483647 h 1284"/>
              <a:gd name="T46" fmla="*/ 2147483647 w 1357"/>
              <a:gd name="T47" fmla="*/ 2147483647 h 1284"/>
              <a:gd name="T48" fmla="*/ 2147483647 w 1357"/>
              <a:gd name="T49" fmla="*/ 2147483647 h 1284"/>
              <a:gd name="T50" fmla="*/ 2147483647 w 1357"/>
              <a:gd name="T51" fmla="*/ 2147483647 h 1284"/>
              <a:gd name="T52" fmla="*/ 2147483647 w 1357"/>
              <a:gd name="T53" fmla="*/ 2147483647 h 1284"/>
              <a:gd name="T54" fmla="*/ 2147483647 w 1357"/>
              <a:gd name="T55" fmla="*/ 2147483647 h 1284"/>
              <a:gd name="T56" fmla="*/ 2147483647 w 1357"/>
              <a:gd name="T57" fmla="*/ 2147483647 h 1284"/>
              <a:gd name="T58" fmla="*/ 2147483647 w 1357"/>
              <a:gd name="T59" fmla="*/ 2147483647 h 1284"/>
              <a:gd name="T60" fmla="*/ 2147483647 w 1357"/>
              <a:gd name="T61" fmla="*/ 2147483647 h 1284"/>
              <a:gd name="T62" fmla="*/ 2147483647 w 1357"/>
              <a:gd name="T63" fmla="*/ 2147483647 h 1284"/>
              <a:gd name="T64" fmla="*/ 2147483647 w 1357"/>
              <a:gd name="T65" fmla="*/ 2147483647 h 1284"/>
              <a:gd name="T66" fmla="*/ 2147483647 w 1357"/>
              <a:gd name="T67" fmla="*/ 2147483647 h 1284"/>
              <a:gd name="T68" fmla="*/ 2147483647 w 1357"/>
              <a:gd name="T69" fmla="*/ 2147483647 h 1284"/>
              <a:gd name="T70" fmla="*/ 2147483647 w 1357"/>
              <a:gd name="T71" fmla="*/ 2147483647 h 1284"/>
              <a:gd name="T72" fmla="*/ 2147483647 w 1357"/>
              <a:gd name="T73" fmla="*/ 2147483647 h 1284"/>
              <a:gd name="T74" fmla="*/ 2147483647 w 1357"/>
              <a:gd name="T75" fmla="*/ 2147483647 h 1284"/>
              <a:gd name="T76" fmla="*/ 2147483647 w 1357"/>
              <a:gd name="T77" fmla="*/ 2147483647 h 1284"/>
              <a:gd name="T78" fmla="*/ 2147483647 w 1357"/>
              <a:gd name="T79" fmla="*/ 2147483647 h 1284"/>
              <a:gd name="T80" fmla="*/ 2147483647 w 1357"/>
              <a:gd name="T81" fmla="*/ 2147483647 h 1284"/>
              <a:gd name="T82" fmla="*/ 2147483647 w 1357"/>
              <a:gd name="T83" fmla="*/ 2147483647 h 1284"/>
              <a:gd name="T84" fmla="*/ 2147483647 w 1357"/>
              <a:gd name="T85" fmla="*/ 2147483647 h 1284"/>
              <a:gd name="T86" fmla="*/ 2147483647 w 1357"/>
              <a:gd name="T87" fmla="*/ 2147483647 h 1284"/>
              <a:gd name="T88" fmla="*/ 2147483647 w 1357"/>
              <a:gd name="T89" fmla="*/ 2147483647 h 1284"/>
              <a:gd name="T90" fmla="*/ 2147483647 w 1357"/>
              <a:gd name="T91" fmla="*/ 2147483647 h 1284"/>
              <a:gd name="T92" fmla="*/ 2147483647 w 1357"/>
              <a:gd name="T93" fmla="*/ 2147483647 h 1284"/>
              <a:gd name="T94" fmla="*/ 2147483647 w 1357"/>
              <a:gd name="T95" fmla="*/ 2147483647 h 1284"/>
              <a:gd name="T96" fmla="*/ 2147483647 w 1357"/>
              <a:gd name="T97" fmla="*/ 2147483647 h 1284"/>
              <a:gd name="T98" fmla="*/ 2147483647 w 1357"/>
              <a:gd name="T99" fmla="*/ 2147483647 h 1284"/>
              <a:gd name="T100" fmla="*/ 2147483647 w 1357"/>
              <a:gd name="T101" fmla="*/ 2147483647 h 1284"/>
              <a:gd name="T102" fmla="*/ 2147483647 w 1357"/>
              <a:gd name="T103" fmla="*/ 2147483647 h 1284"/>
              <a:gd name="T104" fmla="*/ 2147483647 w 1357"/>
              <a:gd name="T105" fmla="*/ 2147483647 h 1284"/>
              <a:gd name="T106" fmla="*/ 2147483647 w 1357"/>
              <a:gd name="T107" fmla="*/ 2147483647 h 1284"/>
              <a:gd name="T108" fmla="*/ 2147483647 w 1357"/>
              <a:gd name="T109" fmla="*/ 2147483647 h 1284"/>
              <a:gd name="T110" fmla="*/ 0 w 1357"/>
              <a:gd name="T111" fmla="*/ 2147483647 h 128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357"/>
              <a:gd name="T169" fmla="*/ 0 h 1284"/>
              <a:gd name="T170" fmla="*/ 1357 w 1357"/>
              <a:gd name="T171" fmla="*/ 1284 h 1284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357" h="1284">
                <a:moveTo>
                  <a:pt x="0" y="497"/>
                </a:moveTo>
                <a:lnTo>
                  <a:pt x="365" y="505"/>
                </a:lnTo>
                <a:lnTo>
                  <a:pt x="382" y="0"/>
                </a:lnTo>
                <a:lnTo>
                  <a:pt x="397" y="2"/>
                </a:lnTo>
                <a:lnTo>
                  <a:pt x="693" y="4"/>
                </a:lnTo>
                <a:lnTo>
                  <a:pt x="697" y="249"/>
                </a:lnTo>
                <a:lnTo>
                  <a:pt x="754" y="249"/>
                </a:lnTo>
                <a:lnTo>
                  <a:pt x="771" y="269"/>
                </a:lnTo>
                <a:lnTo>
                  <a:pt x="798" y="288"/>
                </a:lnTo>
                <a:lnTo>
                  <a:pt x="837" y="280"/>
                </a:lnTo>
                <a:lnTo>
                  <a:pt x="867" y="284"/>
                </a:lnTo>
                <a:lnTo>
                  <a:pt x="890" y="311"/>
                </a:lnTo>
                <a:lnTo>
                  <a:pt x="936" y="303"/>
                </a:lnTo>
                <a:lnTo>
                  <a:pt x="977" y="303"/>
                </a:lnTo>
                <a:lnTo>
                  <a:pt x="1000" y="322"/>
                </a:lnTo>
                <a:lnTo>
                  <a:pt x="1038" y="319"/>
                </a:lnTo>
                <a:lnTo>
                  <a:pt x="1061" y="330"/>
                </a:lnTo>
                <a:lnTo>
                  <a:pt x="1096" y="296"/>
                </a:lnTo>
                <a:lnTo>
                  <a:pt x="1130" y="307"/>
                </a:lnTo>
                <a:lnTo>
                  <a:pt x="1155" y="303"/>
                </a:lnTo>
                <a:lnTo>
                  <a:pt x="1194" y="319"/>
                </a:lnTo>
                <a:lnTo>
                  <a:pt x="1224" y="330"/>
                </a:lnTo>
                <a:lnTo>
                  <a:pt x="1240" y="330"/>
                </a:lnTo>
                <a:lnTo>
                  <a:pt x="1259" y="349"/>
                </a:lnTo>
                <a:lnTo>
                  <a:pt x="1286" y="342"/>
                </a:lnTo>
                <a:lnTo>
                  <a:pt x="1286" y="399"/>
                </a:lnTo>
                <a:lnTo>
                  <a:pt x="1301" y="399"/>
                </a:lnTo>
                <a:lnTo>
                  <a:pt x="1293" y="532"/>
                </a:lnTo>
                <a:lnTo>
                  <a:pt x="1351" y="605"/>
                </a:lnTo>
                <a:lnTo>
                  <a:pt x="1339" y="635"/>
                </a:lnTo>
                <a:lnTo>
                  <a:pt x="1357" y="664"/>
                </a:lnTo>
                <a:lnTo>
                  <a:pt x="1339" y="699"/>
                </a:lnTo>
                <a:lnTo>
                  <a:pt x="1339" y="745"/>
                </a:lnTo>
                <a:lnTo>
                  <a:pt x="1313" y="787"/>
                </a:lnTo>
                <a:lnTo>
                  <a:pt x="1320" y="806"/>
                </a:lnTo>
                <a:lnTo>
                  <a:pt x="1243" y="858"/>
                </a:lnTo>
                <a:lnTo>
                  <a:pt x="1251" y="829"/>
                </a:lnTo>
                <a:lnTo>
                  <a:pt x="1228" y="841"/>
                </a:lnTo>
                <a:lnTo>
                  <a:pt x="1224" y="802"/>
                </a:lnTo>
                <a:lnTo>
                  <a:pt x="1205" y="829"/>
                </a:lnTo>
                <a:lnTo>
                  <a:pt x="1186" y="829"/>
                </a:lnTo>
                <a:lnTo>
                  <a:pt x="1205" y="866"/>
                </a:lnTo>
                <a:lnTo>
                  <a:pt x="1178" y="912"/>
                </a:lnTo>
                <a:lnTo>
                  <a:pt x="1134" y="919"/>
                </a:lnTo>
                <a:lnTo>
                  <a:pt x="1119" y="942"/>
                </a:lnTo>
                <a:lnTo>
                  <a:pt x="1073" y="973"/>
                </a:lnTo>
                <a:lnTo>
                  <a:pt x="1084" y="939"/>
                </a:lnTo>
                <a:lnTo>
                  <a:pt x="1057" y="950"/>
                </a:lnTo>
                <a:lnTo>
                  <a:pt x="1057" y="927"/>
                </a:lnTo>
                <a:lnTo>
                  <a:pt x="1046" y="950"/>
                </a:lnTo>
                <a:lnTo>
                  <a:pt x="1030" y="935"/>
                </a:lnTo>
                <a:lnTo>
                  <a:pt x="1034" y="962"/>
                </a:lnTo>
                <a:lnTo>
                  <a:pt x="1019" y="958"/>
                </a:lnTo>
                <a:lnTo>
                  <a:pt x="1007" y="973"/>
                </a:lnTo>
                <a:lnTo>
                  <a:pt x="1011" y="988"/>
                </a:lnTo>
                <a:lnTo>
                  <a:pt x="1050" y="977"/>
                </a:lnTo>
                <a:lnTo>
                  <a:pt x="1000" y="1015"/>
                </a:lnTo>
                <a:lnTo>
                  <a:pt x="996" y="1000"/>
                </a:lnTo>
                <a:lnTo>
                  <a:pt x="965" y="1004"/>
                </a:lnTo>
                <a:lnTo>
                  <a:pt x="977" y="1019"/>
                </a:lnTo>
                <a:lnTo>
                  <a:pt x="969" y="1035"/>
                </a:lnTo>
                <a:lnTo>
                  <a:pt x="944" y="1035"/>
                </a:lnTo>
                <a:lnTo>
                  <a:pt x="965" y="1063"/>
                </a:lnTo>
                <a:lnTo>
                  <a:pt x="952" y="1113"/>
                </a:lnTo>
                <a:lnTo>
                  <a:pt x="929" y="1125"/>
                </a:lnTo>
                <a:lnTo>
                  <a:pt x="958" y="1132"/>
                </a:lnTo>
                <a:lnTo>
                  <a:pt x="952" y="1152"/>
                </a:lnTo>
                <a:lnTo>
                  <a:pt x="933" y="1167"/>
                </a:lnTo>
                <a:lnTo>
                  <a:pt x="973" y="1284"/>
                </a:lnTo>
                <a:lnTo>
                  <a:pt x="902" y="1253"/>
                </a:lnTo>
                <a:lnTo>
                  <a:pt x="879" y="1253"/>
                </a:lnTo>
                <a:lnTo>
                  <a:pt x="829" y="1232"/>
                </a:lnTo>
                <a:lnTo>
                  <a:pt x="787" y="1213"/>
                </a:lnTo>
                <a:lnTo>
                  <a:pt x="760" y="1198"/>
                </a:lnTo>
                <a:lnTo>
                  <a:pt x="764" y="1163"/>
                </a:lnTo>
                <a:lnTo>
                  <a:pt x="716" y="1129"/>
                </a:lnTo>
                <a:lnTo>
                  <a:pt x="731" y="1094"/>
                </a:lnTo>
                <a:lnTo>
                  <a:pt x="716" y="1056"/>
                </a:lnTo>
                <a:lnTo>
                  <a:pt x="689" y="1042"/>
                </a:lnTo>
                <a:lnTo>
                  <a:pt x="639" y="973"/>
                </a:lnTo>
                <a:lnTo>
                  <a:pt x="616" y="923"/>
                </a:lnTo>
                <a:lnTo>
                  <a:pt x="585" y="885"/>
                </a:lnTo>
                <a:lnTo>
                  <a:pt x="570" y="837"/>
                </a:lnTo>
                <a:lnTo>
                  <a:pt x="545" y="814"/>
                </a:lnTo>
                <a:lnTo>
                  <a:pt x="518" y="814"/>
                </a:lnTo>
                <a:lnTo>
                  <a:pt x="507" y="795"/>
                </a:lnTo>
                <a:lnTo>
                  <a:pt x="453" y="810"/>
                </a:lnTo>
                <a:lnTo>
                  <a:pt x="426" y="802"/>
                </a:lnTo>
                <a:lnTo>
                  <a:pt x="414" y="791"/>
                </a:lnTo>
                <a:lnTo>
                  <a:pt x="399" y="802"/>
                </a:lnTo>
                <a:lnTo>
                  <a:pt x="380" y="806"/>
                </a:lnTo>
                <a:lnTo>
                  <a:pt x="376" y="854"/>
                </a:lnTo>
                <a:lnTo>
                  <a:pt x="340" y="866"/>
                </a:lnTo>
                <a:lnTo>
                  <a:pt x="340" y="885"/>
                </a:lnTo>
                <a:lnTo>
                  <a:pt x="297" y="877"/>
                </a:lnTo>
                <a:lnTo>
                  <a:pt x="282" y="854"/>
                </a:lnTo>
                <a:lnTo>
                  <a:pt x="255" y="837"/>
                </a:lnTo>
                <a:lnTo>
                  <a:pt x="228" y="814"/>
                </a:lnTo>
                <a:lnTo>
                  <a:pt x="186" y="779"/>
                </a:lnTo>
                <a:lnTo>
                  <a:pt x="186" y="733"/>
                </a:lnTo>
                <a:lnTo>
                  <a:pt x="175" y="706"/>
                </a:lnTo>
                <a:lnTo>
                  <a:pt x="175" y="687"/>
                </a:lnTo>
                <a:lnTo>
                  <a:pt x="142" y="668"/>
                </a:lnTo>
                <a:lnTo>
                  <a:pt x="119" y="668"/>
                </a:lnTo>
                <a:lnTo>
                  <a:pt x="111" y="631"/>
                </a:lnTo>
                <a:lnTo>
                  <a:pt x="81" y="608"/>
                </a:lnTo>
                <a:lnTo>
                  <a:pt x="73" y="585"/>
                </a:lnTo>
                <a:lnTo>
                  <a:pt x="38" y="558"/>
                </a:lnTo>
                <a:lnTo>
                  <a:pt x="23" y="547"/>
                </a:lnTo>
                <a:lnTo>
                  <a:pt x="23" y="532"/>
                </a:lnTo>
                <a:lnTo>
                  <a:pt x="4" y="524"/>
                </a:lnTo>
                <a:lnTo>
                  <a:pt x="0" y="497"/>
                </a:lnTo>
                <a:close/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9" name="Freeform 22"/>
          <p:cNvSpPr>
            <a:spLocks/>
          </p:cNvSpPr>
          <p:nvPr/>
        </p:nvSpPr>
        <p:spPr bwMode="blackWhite">
          <a:xfrm>
            <a:off x="3616325" y="3852863"/>
            <a:ext cx="1447800" cy="682625"/>
          </a:xfrm>
          <a:custGeom>
            <a:avLst/>
            <a:gdLst>
              <a:gd name="T0" fmla="*/ 2147483647 w 854"/>
              <a:gd name="T1" fmla="*/ 2147483647 h 403"/>
              <a:gd name="T2" fmla="*/ 2147483647 w 854"/>
              <a:gd name="T3" fmla="*/ 2147483647 h 403"/>
              <a:gd name="T4" fmla="*/ 2147483647 w 854"/>
              <a:gd name="T5" fmla="*/ 2147483647 h 403"/>
              <a:gd name="T6" fmla="*/ 2147483647 w 854"/>
              <a:gd name="T7" fmla="*/ 2147483647 h 403"/>
              <a:gd name="T8" fmla="*/ 2147483647 w 854"/>
              <a:gd name="T9" fmla="*/ 2147483647 h 403"/>
              <a:gd name="T10" fmla="*/ 2147483647 w 854"/>
              <a:gd name="T11" fmla="*/ 0 h 403"/>
              <a:gd name="T12" fmla="*/ 2147483647 w 854"/>
              <a:gd name="T13" fmla="*/ 0 h 403"/>
              <a:gd name="T14" fmla="*/ 0 w 854"/>
              <a:gd name="T15" fmla="*/ 2147483647 h 403"/>
              <a:gd name="T16" fmla="*/ 2147483647 w 854"/>
              <a:gd name="T17" fmla="*/ 2147483647 h 403"/>
              <a:gd name="T18" fmla="*/ 2147483647 w 854"/>
              <a:gd name="T19" fmla="*/ 2147483647 h 403"/>
              <a:gd name="T20" fmla="*/ 2147483647 w 854"/>
              <a:gd name="T21" fmla="*/ 2147483647 h 403"/>
              <a:gd name="T22" fmla="*/ 2147483647 w 854"/>
              <a:gd name="T23" fmla="*/ 2147483647 h 403"/>
              <a:gd name="T24" fmla="*/ 2147483647 w 854"/>
              <a:gd name="T25" fmla="*/ 2147483647 h 403"/>
              <a:gd name="T26" fmla="*/ 2147483647 w 854"/>
              <a:gd name="T27" fmla="*/ 2147483647 h 403"/>
              <a:gd name="T28" fmla="*/ 2147483647 w 854"/>
              <a:gd name="T29" fmla="*/ 2147483647 h 403"/>
              <a:gd name="T30" fmla="*/ 2147483647 w 854"/>
              <a:gd name="T31" fmla="*/ 2147483647 h 403"/>
              <a:gd name="T32" fmla="*/ 2147483647 w 854"/>
              <a:gd name="T33" fmla="*/ 2147483647 h 403"/>
              <a:gd name="T34" fmla="*/ 2147483647 w 854"/>
              <a:gd name="T35" fmla="*/ 2147483647 h 403"/>
              <a:gd name="T36" fmla="*/ 2147483647 w 854"/>
              <a:gd name="T37" fmla="*/ 2147483647 h 403"/>
              <a:gd name="T38" fmla="*/ 2147483647 w 854"/>
              <a:gd name="T39" fmla="*/ 2147483647 h 403"/>
              <a:gd name="T40" fmla="*/ 2147483647 w 854"/>
              <a:gd name="T41" fmla="*/ 2147483647 h 403"/>
              <a:gd name="T42" fmla="*/ 2147483647 w 854"/>
              <a:gd name="T43" fmla="*/ 2147483647 h 403"/>
              <a:gd name="T44" fmla="*/ 2147483647 w 854"/>
              <a:gd name="T45" fmla="*/ 2147483647 h 403"/>
              <a:gd name="T46" fmla="*/ 2147483647 w 854"/>
              <a:gd name="T47" fmla="*/ 2147483647 h 403"/>
              <a:gd name="T48" fmla="*/ 2147483647 w 854"/>
              <a:gd name="T49" fmla="*/ 2147483647 h 403"/>
              <a:gd name="T50" fmla="*/ 2147483647 w 854"/>
              <a:gd name="T51" fmla="*/ 2147483647 h 403"/>
              <a:gd name="T52" fmla="*/ 2147483647 w 854"/>
              <a:gd name="T53" fmla="*/ 2147483647 h 40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854"/>
              <a:gd name="T82" fmla="*/ 0 h 403"/>
              <a:gd name="T83" fmla="*/ 854 w 854"/>
              <a:gd name="T84" fmla="*/ 403 h 403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854" h="403">
                <a:moveTo>
                  <a:pt x="839" y="403"/>
                </a:moveTo>
                <a:lnTo>
                  <a:pt x="854" y="179"/>
                </a:lnTo>
                <a:lnTo>
                  <a:pt x="831" y="69"/>
                </a:lnTo>
                <a:lnTo>
                  <a:pt x="829" y="27"/>
                </a:lnTo>
                <a:lnTo>
                  <a:pt x="438" y="21"/>
                </a:lnTo>
                <a:lnTo>
                  <a:pt x="102" y="0"/>
                </a:lnTo>
                <a:lnTo>
                  <a:pt x="2" y="0"/>
                </a:lnTo>
                <a:lnTo>
                  <a:pt x="0" y="75"/>
                </a:lnTo>
                <a:lnTo>
                  <a:pt x="296" y="77"/>
                </a:lnTo>
                <a:lnTo>
                  <a:pt x="300" y="322"/>
                </a:lnTo>
                <a:lnTo>
                  <a:pt x="357" y="322"/>
                </a:lnTo>
                <a:lnTo>
                  <a:pt x="374" y="342"/>
                </a:lnTo>
                <a:lnTo>
                  <a:pt x="401" y="361"/>
                </a:lnTo>
                <a:lnTo>
                  <a:pt x="440" y="353"/>
                </a:lnTo>
                <a:lnTo>
                  <a:pt x="470" y="357"/>
                </a:lnTo>
                <a:lnTo>
                  <a:pt x="493" y="384"/>
                </a:lnTo>
                <a:lnTo>
                  <a:pt x="539" y="376"/>
                </a:lnTo>
                <a:lnTo>
                  <a:pt x="580" y="376"/>
                </a:lnTo>
                <a:lnTo>
                  <a:pt x="603" y="395"/>
                </a:lnTo>
                <a:lnTo>
                  <a:pt x="641" y="392"/>
                </a:lnTo>
                <a:lnTo>
                  <a:pt x="664" y="403"/>
                </a:lnTo>
                <a:lnTo>
                  <a:pt x="699" y="369"/>
                </a:lnTo>
                <a:lnTo>
                  <a:pt x="733" y="380"/>
                </a:lnTo>
                <a:lnTo>
                  <a:pt x="758" y="376"/>
                </a:lnTo>
                <a:lnTo>
                  <a:pt x="797" y="392"/>
                </a:lnTo>
                <a:lnTo>
                  <a:pt x="827" y="403"/>
                </a:lnTo>
                <a:lnTo>
                  <a:pt x="839" y="403"/>
                </a:lnTo>
                <a:close/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0" name="Freeform 23"/>
          <p:cNvSpPr>
            <a:spLocks/>
          </p:cNvSpPr>
          <p:nvPr/>
        </p:nvSpPr>
        <p:spPr bwMode="blackWhite">
          <a:xfrm>
            <a:off x="4572000" y="1408113"/>
            <a:ext cx="1071563" cy="1162050"/>
          </a:xfrm>
          <a:custGeom>
            <a:avLst/>
            <a:gdLst>
              <a:gd name="T0" fmla="*/ 2147483647 w 632"/>
              <a:gd name="T1" fmla="*/ 2147483647 h 685"/>
              <a:gd name="T2" fmla="*/ 2147483647 w 632"/>
              <a:gd name="T3" fmla="*/ 2147483647 h 685"/>
              <a:gd name="T4" fmla="*/ 2147483647 w 632"/>
              <a:gd name="T5" fmla="*/ 2147483647 h 685"/>
              <a:gd name="T6" fmla="*/ 2147483647 w 632"/>
              <a:gd name="T7" fmla="*/ 2147483647 h 685"/>
              <a:gd name="T8" fmla="*/ 2147483647 w 632"/>
              <a:gd name="T9" fmla="*/ 2147483647 h 685"/>
              <a:gd name="T10" fmla="*/ 2147483647 w 632"/>
              <a:gd name="T11" fmla="*/ 2147483647 h 685"/>
              <a:gd name="T12" fmla="*/ 2147483647 w 632"/>
              <a:gd name="T13" fmla="*/ 2147483647 h 685"/>
              <a:gd name="T14" fmla="*/ 2147483647 w 632"/>
              <a:gd name="T15" fmla="*/ 2147483647 h 685"/>
              <a:gd name="T16" fmla="*/ 2147483647 w 632"/>
              <a:gd name="T17" fmla="*/ 2147483647 h 685"/>
              <a:gd name="T18" fmla="*/ 2147483647 w 632"/>
              <a:gd name="T19" fmla="*/ 2147483647 h 685"/>
              <a:gd name="T20" fmla="*/ 2147483647 w 632"/>
              <a:gd name="T21" fmla="*/ 2147483647 h 685"/>
              <a:gd name="T22" fmla="*/ 2147483647 w 632"/>
              <a:gd name="T23" fmla="*/ 2147483647 h 685"/>
              <a:gd name="T24" fmla="*/ 2147483647 w 632"/>
              <a:gd name="T25" fmla="*/ 2147483647 h 685"/>
              <a:gd name="T26" fmla="*/ 2147483647 w 632"/>
              <a:gd name="T27" fmla="*/ 2147483647 h 685"/>
              <a:gd name="T28" fmla="*/ 2147483647 w 632"/>
              <a:gd name="T29" fmla="*/ 2147483647 h 685"/>
              <a:gd name="T30" fmla="*/ 2147483647 w 632"/>
              <a:gd name="T31" fmla="*/ 2147483647 h 685"/>
              <a:gd name="T32" fmla="*/ 2147483647 w 632"/>
              <a:gd name="T33" fmla="*/ 2147483647 h 685"/>
              <a:gd name="T34" fmla="*/ 2147483647 w 632"/>
              <a:gd name="T35" fmla="*/ 2147483647 h 685"/>
              <a:gd name="T36" fmla="*/ 2147483647 w 632"/>
              <a:gd name="T37" fmla="*/ 2147483647 h 685"/>
              <a:gd name="T38" fmla="*/ 2147483647 w 632"/>
              <a:gd name="T39" fmla="*/ 2147483647 h 685"/>
              <a:gd name="T40" fmla="*/ 2147483647 w 632"/>
              <a:gd name="T41" fmla="*/ 2147483647 h 685"/>
              <a:gd name="T42" fmla="*/ 2147483647 w 632"/>
              <a:gd name="T43" fmla="*/ 2147483647 h 685"/>
              <a:gd name="T44" fmla="*/ 2147483647 w 632"/>
              <a:gd name="T45" fmla="*/ 2147483647 h 685"/>
              <a:gd name="T46" fmla="*/ 2147483647 w 632"/>
              <a:gd name="T47" fmla="*/ 2147483647 h 685"/>
              <a:gd name="T48" fmla="*/ 2147483647 w 632"/>
              <a:gd name="T49" fmla="*/ 2147483647 h 685"/>
              <a:gd name="T50" fmla="*/ 2147483647 w 632"/>
              <a:gd name="T51" fmla="*/ 2147483647 h 685"/>
              <a:gd name="T52" fmla="*/ 2147483647 w 632"/>
              <a:gd name="T53" fmla="*/ 2147483647 h 685"/>
              <a:gd name="T54" fmla="*/ 2147483647 w 632"/>
              <a:gd name="T55" fmla="*/ 2147483647 h 685"/>
              <a:gd name="T56" fmla="*/ 2147483647 w 632"/>
              <a:gd name="T57" fmla="*/ 2147483647 h 685"/>
              <a:gd name="T58" fmla="*/ 2147483647 w 632"/>
              <a:gd name="T59" fmla="*/ 2147483647 h 685"/>
              <a:gd name="T60" fmla="*/ 2147483647 w 632"/>
              <a:gd name="T61" fmla="*/ 0 h 685"/>
              <a:gd name="T62" fmla="*/ 2147483647 w 632"/>
              <a:gd name="T63" fmla="*/ 2147483647 h 685"/>
              <a:gd name="T64" fmla="*/ 2147483647 w 632"/>
              <a:gd name="T65" fmla="*/ 2147483647 h 685"/>
              <a:gd name="T66" fmla="*/ 2147483647 w 632"/>
              <a:gd name="T67" fmla="*/ 2147483647 h 685"/>
              <a:gd name="T68" fmla="*/ 2147483647 w 632"/>
              <a:gd name="T69" fmla="*/ 2147483647 h 685"/>
              <a:gd name="T70" fmla="*/ 0 w 632"/>
              <a:gd name="T71" fmla="*/ 2147483647 h 685"/>
              <a:gd name="T72" fmla="*/ 2147483647 w 632"/>
              <a:gd name="T73" fmla="*/ 2147483647 h 685"/>
              <a:gd name="T74" fmla="*/ 2147483647 w 632"/>
              <a:gd name="T75" fmla="*/ 2147483647 h 685"/>
              <a:gd name="T76" fmla="*/ 2147483647 w 632"/>
              <a:gd name="T77" fmla="*/ 2147483647 h 685"/>
              <a:gd name="T78" fmla="*/ 2147483647 w 632"/>
              <a:gd name="T79" fmla="*/ 2147483647 h 685"/>
              <a:gd name="T80" fmla="*/ 2147483647 w 632"/>
              <a:gd name="T81" fmla="*/ 2147483647 h 685"/>
              <a:gd name="T82" fmla="*/ 2147483647 w 632"/>
              <a:gd name="T83" fmla="*/ 2147483647 h 685"/>
              <a:gd name="T84" fmla="*/ 2147483647 w 632"/>
              <a:gd name="T85" fmla="*/ 2147483647 h 685"/>
              <a:gd name="T86" fmla="*/ 2147483647 w 632"/>
              <a:gd name="T87" fmla="*/ 2147483647 h 685"/>
              <a:gd name="T88" fmla="*/ 2147483647 w 632"/>
              <a:gd name="T89" fmla="*/ 2147483647 h 685"/>
              <a:gd name="T90" fmla="*/ 2147483647 w 632"/>
              <a:gd name="T91" fmla="*/ 2147483647 h 685"/>
              <a:gd name="T92" fmla="*/ 2147483647 w 632"/>
              <a:gd name="T93" fmla="*/ 2147483647 h 685"/>
              <a:gd name="T94" fmla="*/ 2147483647 w 632"/>
              <a:gd name="T95" fmla="*/ 2147483647 h 68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32"/>
              <a:gd name="T145" fmla="*/ 0 h 685"/>
              <a:gd name="T146" fmla="*/ 632 w 632"/>
              <a:gd name="T147" fmla="*/ 685 h 68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32" h="685">
                <a:moveTo>
                  <a:pt x="81" y="685"/>
                </a:moveTo>
                <a:lnTo>
                  <a:pt x="530" y="666"/>
                </a:lnTo>
                <a:lnTo>
                  <a:pt x="515" y="623"/>
                </a:lnTo>
                <a:lnTo>
                  <a:pt x="476" y="596"/>
                </a:lnTo>
                <a:lnTo>
                  <a:pt x="446" y="566"/>
                </a:lnTo>
                <a:lnTo>
                  <a:pt x="400" y="541"/>
                </a:lnTo>
                <a:lnTo>
                  <a:pt x="390" y="479"/>
                </a:lnTo>
                <a:lnTo>
                  <a:pt x="400" y="445"/>
                </a:lnTo>
                <a:lnTo>
                  <a:pt x="375" y="429"/>
                </a:lnTo>
                <a:lnTo>
                  <a:pt x="375" y="406"/>
                </a:lnTo>
                <a:lnTo>
                  <a:pt x="419" y="376"/>
                </a:lnTo>
                <a:lnTo>
                  <a:pt x="423" y="297"/>
                </a:lnTo>
                <a:lnTo>
                  <a:pt x="488" y="232"/>
                </a:lnTo>
                <a:lnTo>
                  <a:pt x="496" y="209"/>
                </a:lnTo>
                <a:lnTo>
                  <a:pt x="545" y="186"/>
                </a:lnTo>
                <a:lnTo>
                  <a:pt x="549" y="167"/>
                </a:lnTo>
                <a:lnTo>
                  <a:pt x="580" y="155"/>
                </a:lnTo>
                <a:lnTo>
                  <a:pt x="632" y="122"/>
                </a:lnTo>
                <a:lnTo>
                  <a:pt x="549" y="107"/>
                </a:lnTo>
                <a:lnTo>
                  <a:pt x="499" y="111"/>
                </a:lnTo>
                <a:lnTo>
                  <a:pt x="496" y="95"/>
                </a:lnTo>
                <a:lnTo>
                  <a:pt x="472" y="84"/>
                </a:lnTo>
                <a:lnTo>
                  <a:pt x="446" y="95"/>
                </a:lnTo>
                <a:lnTo>
                  <a:pt x="415" y="80"/>
                </a:lnTo>
                <a:lnTo>
                  <a:pt x="367" y="72"/>
                </a:lnTo>
                <a:lnTo>
                  <a:pt x="321" y="65"/>
                </a:lnTo>
                <a:lnTo>
                  <a:pt x="282" y="69"/>
                </a:lnTo>
                <a:lnTo>
                  <a:pt x="259" y="53"/>
                </a:lnTo>
                <a:lnTo>
                  <a:pt x="229" y="49"/>
                </a:lnTo>
                <a:lnTo>
                  <a:pt x="210" y="34"/>
                </a:lnTo>
                <a:lnTo>
                  <a:pt x="206" y="0"/>
                </a:lnTo>
                <a:lnTo>
                  <a:pt x="179" y="1"/>
                </a:lnTo>
                <a:lnTo>
                  <a:pt x="173" y="23"/>
                </a:lnTo>
                <a:lnTo>
                  <a:pt x="4" y="26"/>
                </a:lnTo>
                <a:lnTo>
                  <a:pt x="8" y="72"/>
                </a:lnTo>
                <a:lnTo>
                  <a:pt x="0" y="88"/>
                </a:lnTo>
                <a:lnTo>
                  <a:pt x="20" y="155"/>
                </a:lnTo>
                <a:lnTo>
                  <a:pt x="25" y="167"/>
                </a:lnTo>
                <a:lnTo>
                  <a:pt x="16" y="205"/>
                </a:lnTo>
                <a:lnTo>
                  <a:pt x="35" y="255"/>
                </a:lnTo>
                <a:lnTo>
                  <a:pt x="43" y="320"/>
                </a:lnTo>
                <a:lnTo>
                  <a:pt x="58" y="357"/>
                </a:lnTo>
                <a:lnTo>
                  <a:pt x="58" y="391"/>
                </a:lnTo>
                <a:lnTo>
                  <a:pt x="39" y="406"/>
                </a:lnTo>
                <a:lnTo>
                  <a:pt x="35" y="441"/>
                </a:lnTo>
                <a:lnTo>
                  <a:pt x="62" y="460"/>
                </a:lnTo>
                <a:lnTo>
                  <a:pt x="73" y="487"/>
                </a:lnTo>
                <a:lnTo>
                  <a:pt x="81" y="685"/>
                </a:lnTo>
                <a:close/>
              </a:path>
            </a:pathLst>
          </a:custGeom>
          <a:solidFill>
            <a:srgbClr val="00B05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1" name="Freeform 24"/>
          <p:cNvSpPr>
            <a:spLocks/>
          </p:cNvSpPr>
          <p:nvPr/>
        </p:nvSpPr>
        <p:spPr bwMode="blackWhite">
          <a:xfrm>
            <a:off x="5208588" y="1852613"/>
            <a:ext cx="854075" cy="873125"/>
          </a:xfrm>
          <a:custGeom>
            <a:avLst/>
            <a:gdLst>
              <a:gd name="T0" fmla="*/ 2147483647 w 504"/>
              <a:gd name="T1" fmla="*/ 2147483647 h 515"/>
              <a:gd name="T2" fmla="*/ 2147483647 w 504"/>
              <a:gd name="T3" fmla="*/ 2147483647 h 515"/>
              <a:gd name="T4" fmla="*/ 2147483647 w 504"/>
              <a:gd name="T5" fmla="*/ 2147483647 h 515"/>
              <a:gd name="T6" fmla="*/ 2147483647 w 504"/>
              <a:gd name="T7" fmla="*/ 2147483647 h 515"/>
              <a:gd name="T8" fmla="*/ 2147483647 w 504"/>
              <a:gd name="T9" fmla="*/ 2147483647 h 515"/>
              <a:gd name="T10" fmla="*/ 2147483647 w 504"/>
              <a:gd name="T11" fmla="*/ 2147483647 h 515"/>
              <a:gd name="T12" fmla="*/ 2147483647 w 504"/>
              <a:gd name="T13" fmla="*/ 2147483647 h 515"/>
              <a:gd name="T14" fmla="*/ 2147483647 w 504"/>
              <a:gd name="T15" fmla="*/ 2147483647 h 515"/>
              <a:gd name="T16" fmla="*/ 2147483647 w 504"/>
              <a:gd name="T17" fmla="*/ 2147483647 h 515"/>
              <a:gd name="T18" fmla="*/ 2147483647 w 504"/>
              <a:gd name="T19" fmla="*/ 2147483647 h 515"/>
              <a:gd name="T20" fmla="*/ 2147483647 w 504"/>
              <a:gd name="T21" fmla="*/ 2147483647 h 515"/>
              <a:gd name="T22" fmla="*/ 2147483647 w 504"/>
              <a:gd name="T23" fmla="*/ 2147483647 h 515"/>
              <a:gd name="T24" fmla="*/ 2147483647 w 504"/>
              <a:gd name="T25" fmla="*/ 2147483647 h 515"/>
              <a:gd name="T26" fmla="*/ 2147483647 w 504"/>
              <a:gd name="T27" fmla="*/ 2147483647 h 515"/>
              <a:gd name="T28" fmla="*/ 2147483647 w 504"/>
              <a:gd name="T29" fmla="*/ 2147483647 h 515"/>
              <a:gd name="T30" fmla="*/ 2147483647 w 504"/>
              <a:gd name="T31" fmla="*/ 2147483647 h 515"/>
              <a:gd name="T32" fmla="*/ 2147483647 w 504"/>
              <a:gd name="T33" fmla="*/ 2147483647 h 515"/>
              <a:gd name="T34" fmla="*/ 2147483647 w 504"/>
              <a:gd name="T35" fmla="*/ 2147483647 h 515"/>
              <a:gd name="T36" fmla="*/ 2147483647 w 504"/>
              <a:gd name="T37" fmla="*/ 2147483647 h 515"/>
              <a:gd name="T38" fmla="*/ 2147483647 w 504"/>
              <a:gd name="T39" fmla="*/ 2147483647 h 515"/>
              <a:gd name="T40" fmla="*/ 2147483647 w 504"/>
              <a:gd name="T41" fmla="*/ 2147483647 h 515"/>
              <a:gd name="T42" fmla="*/ 2147483647 w 504"/>
              <a:gd name="T43" fmla="*/ 0 h 515"/>
              <a:gd name="T44" fmla="*/ 2147483647 w 504"/>
              <a:gd name="T45" fmla="*/ 2147483647 h 515"/>
              <a:gd name="T46" fmla="*/ 2147483647 w 504"/>
              <a:gd name="T47" fmla="*/ 2147483647 h 515"/>
              <a:gd name="T48" fmla="*/ 2147483647 w 504"/>
              <a:gd name="T49" fmla="*/ 2147483647 h 515"/>
              <a:gd name="T50" fmla="*/ 2147483647 w 504"/>
              <a:gd name="T51" fmla="*/ 2147483647 h 515"/>
              <a:gd name="T52" fmla="*/ 2147483647 w 504"/>
              <a:gd name="T53" fmla="*/ 2147483647 h 515"/>
              <a:gd name="T54" fmla="*/ 2147483647 w 504"/>
              <a:gd name="T55" fmla="*/ 2147483647 h 515"/>
              <a:gd name="T56" fmla="*/ 0 w 504"/>
              <a:gd name="T57" fmla="*/ 2147483647 h 515"/>
              <a:gd name="T58" fmla="*/ 0 w 504"/>
              <a:gd name="T59" fmla="*/ 2147483647 h 515"/>
              <a:gd name="T60" fmla="*/ 2147483647 w 504"/>
              <a:gd name="T61" fmla="*/ 2147483647 h 515"/>
              <a:gd name="T62" fmla="*/ 2147483647 w 504"/>
              <a:gd name="T63" fmla="*/ 2147483647 h 515"/>
              <a:gd name="T64" fmla="*/ 2147483647 w 504"/>
              <a:gd name="T65" fmla="*/ 2147483647 h 515"/>
              <a:gd name="T66" fmla="*/ 2147483647 w 504"/>
              <a:gd name="T67" fmla="*/ 2147483647 h 515"/>
              <a:gd name="T68" fmla="*/ 2147483647 w 504"/>
              <a:gd name="T69" fmla="*/ 2147483647 h 515"/>
              <a:gd name="T70" fmla="*/ 2147483647 w 504"/>
              <a:gd name="T71" fmla="*/ 2147483647 h 515"/>
              <a:gd name="T72" fmla="*/ 2147483647 w 504"/>
              <a:gd name="T73" fmla="*/ 2147483647 h 515"/>
              <a:gd name="T74" fmla="*/ 2147483647 w 504"/>
              <a:gd name="T75" fmla="*/ 2147483647 h 515"/>
              <a:gd name="T76" fmla="*/ 2147483647 w 504"/>
              <a:gd name="T77" fmla="*/ 2147483647 h 515"/>
              <a:gd name="T78" fmla="*/ 2147483647 w 504"/>
              <a:gd name="T79" fmla="*/ 2147483647 h 515"/>
              <a:gd name="T80" fmla="*/ 2147483647 w 504"/>
              <a:gd name="T81" fmla="*/ 2147483647 h 515"/>
              <a:gd name="T82" fmla="*/ 2147483647 w 504"/>
              <a:gd name="T83" fmla="*/ 2147483647 h 515"/>
              <a:gd name="T84" fmla="*/ 2147483647 w 504"/>
              <a:gd name="T85" fmla="*/ 2147483647 h 51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504"/>
              <a:gd name="T130" fmla="*/ 0 h 515"/>
              <a:gd name="T131" fmla="*/ 504 w 504"/>
              <a:gd name="T132" fmla="*/ 515 h 515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504" h="515">
                <a:moveTo>
                  <a:pt x="197" y="515"/>
                </a:moveTo>
                <a:lnTo>
                  <a:pt x="474" y="509"/>
                </a:lnTo>
                <a:lnTo>
                  <a:pt x="462" y="430"/>
                </a:lnTo>
                <a:lnTo>
                  <a:pt x="462" y="373"/>
                </a:lnTo>
                <a:lnTo>
                  <a:pt x="470" y="267"/>
                </a:lnTo>
                <a:lnTo>
                  <a:pt x="504" y="167"/>
                </a:lnTo>
                <a:lnTo>
                  <a:pt x="474" y="214"/>
                </a:lnTo>
                <a:lnTo>
                  <a:pt x="428" y="263"/>
                </a:lnTo>
                <a:lnTo>
                  <a:pt x="428" y="233"/>
                </a:lnTo>
                <a:lnTo>
                  <a:pt x="447" y="206"/>
                </a:lnTo>
                <a:lnTo>
                  <a:pt x="443" y="171"/>
                </a:lnTo>
                <a:lnTo>
                  <a:pt x="428" y="175"/>
                </a:lnTo>
                <a:lnTo>
                  <a:pt x="428" y="114"/>
                </a:lnTo>
                <a:lnTo>
                  <a:pt x="403" y="114"/>
                </a:lnTo>
                <a:lnTo>
                  <a:pt x="391" y="95"/>
                </a:lnTo>
                <a:lnTo>
                  <a:pt x="353" y="91"/>
                </a:lnTo>
                <a:lnTo>
                  <a:pt x="334" y="77"/>
                </a:lnTo>
                <a:lnTo>
                  <a:pt x="230" y="70"/>
                </a:lnTo>
                <a:lnTo>
                  <a:pt x="209" y="39"/>
                </a:lnTo>
                <a:lnTo>
                  <a:pt x="182" y="24"/>
                </a:lnTo>
                <a:lnTo>
                  <a:pt x="147" y="35"/>
                </a:lnTo>
                <a:lnTo>
                  <a:pt x="159" y="0"/>
                </a:lnTo>
                <a:lnTo>
                  <a:pt x="132" y="16"/>
                </a:lnTo>
                <a:lnTo>
                  <a:pt x="105" y="16"/>
                </a:lnTo>
                <a:lnTo>
                  <a:pt x="82" y="33"/>
                </a:lnTo>
                <a:lnTo>
                  <a:pt x="61" y="29"/>
                </a:lnTo>
                <a:lnTo>
                  <a:pt x="48" y="35"/>
                </a:lnTo>
                <a:lnTo>
                  <a:pt x="44" y="114"/>
                </a:lnTo>
                <a:lnTo>
                  <a:pt x="0" y="144"/>
                </a:lnTo>
                <a:lnTo>
                  <a:pt x="0" y="167"/>
                </a:lnTo>
                <a:lnTo>
                  <a:pt x="25" y="183"/>
                </a:lnTo>
                <a:lnTo>
                  <a:pt x="15" y="217"/>
                </a:lnTo>
                <a:lnTo>
                  <a:pt x="25" y="279"/>
                </a:lnTo>
                <a:lnTo>
                  <a:pt x="71" y="304"/>
                </a:lnTo>
                <a:lnTo>
                  <a:pt x="101" y="334"/>
                </a:lnTo>
                <a:lnTo>
                  <a:pt x="140" y="361"/>
                </a:lnTo>
                <a:lnTo>
                  <a:pt x="155" y="404"/>
                </a:lnTo>
                <a:lnTo>
                  <a:pt x="159" y="423"/>
                </a:lnTo>
                <a:lnTo>
                  <a:pt x="167" y="427"/>
                </a:lnTo>
                <a:lnTo>
                  <a:pt x="174" y="446"/>
                </a:lnTo>
                <a:lnTo>
                  <a:pt x="178" y="490"/>
                </a:lnTo>
                <a:lnTo>
                  <a:pt x="197" y="505"/>
                </a:lnTo>
                <a:lnTo>
                  <a:pt x="197" y="515"/>
                </a:lnTo>
                <a:close/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562140" y="1550430"/>
            <a:ext cx="1236662" cy="1260475"/>
            <a:chOff x="3430" y="922"/>
            <a:chExt cx="729" cy="743"/>
          </a:xfrm>
          <a:solidFill>
            <a:srgbClr val="FFFF00"/>
          </a:solidFill>
        </p:grpSpPr>
        <p:sp>
          <p:nvSpPr>
            <p:cNvPr id="352282" name="Freeform 26"/>
            <p:cNvSpPr>
              <a:spLocks/>
            </p:cNvSpPr>
            <p:nvPr/>
          </p:nvSpPr>
          <p:spPr bwMode="blackWhite">
            <a:xfrm>
              <a:off x="3499" y="922"/>
              <a:ext cx="65" cy="61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7" y="61"/>
                </a:cxn>
                <a:cxn ang="0">
                  <a:pos x="31" y="52"/>
                </a:cxn>
                <a:cxn ang="0">
                  <a:pos x="65" y="6"/>
                </a:cxn>
                <a:cxn ang="0">
                  <a:pos x="52" y="0"/>
                </a:cxn>
                <a:cxn ang="0">
                  <a:pos x="13" y="27"/>
                </a:cxn>
                <a:cxn ang="0">
                  <a:pos x="0" y="50"/>
                </a:cxn>
              </a:cxnLst>
              <a:rect l="0" t="0" r="r" b="b"/>
              <a:pathLst>
                <a:path w="65" h="61">
                  <a:moveTo>
                    <a:pt x="0" y="50"/>
                  </a:moveTo>
                  <a:lnTo>
                    <a:pt x="17" y="61"/>
                  </a:lnTo>
                  <a:lnTo>
                    <a:pt x="31" y="52"/>
                  </a:lnTo>
                  <a:lnTo>
                    <a:pt x="65" y="6"/>
                  </a:lnTo>
                  <a:lnTo>
                    <a:pt x="52" y="0"/>
                  </a:lnTo>
                  <a:lnTo>
                    <a:pt x="13" y="27"/>
                  </a:lnTo>
                  <a:lnTo>
                    <a:pt x="0" y="50"/>
                  </a:lnTo>
                  <a:close/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52283" name="Freeform 27"/>
            <p:cNvSpPr>
              <a:spLocks/>
            </p:cNvSpPr>
            <p:nvPr/>
          </p:nvSpPr>
          <p:spPr bwMode="blackWhite">
            <a:xfrm>
              <a:off x="3430" y="1001"/>
              <a:ext cx="533" cy="305"/>
            </a:xfrm>
            <a:custGeom>
              <a:avLst/>
              <a:gdLst/>
              <a:ahLst/>
              <a:cxnLst>
                <a:cxn ang="0">
                  <a:pos x="238" y="305"/>
                </a:cxn>
                <a:cxn ang="0">
                  <a:pos x="234" y="270"/>
                </a:cxn>
                <a:cxn ang="0">
                  <a:pos x="219" y="274"/>
                </a:cxn>
                <a:cxn ang="0">
                  <a:pos x="219" y="213"/>
                </a:cxn>
                <a:cxn ang="0">
                  <a:pos x="194" y="213"/>
                </a:cxn>
                <a:cxn ang="0">
                  <a:pos x="182" y="194"/>
                </a:cxn>
                <a:cxn ang="0">
                  <a:pos x="144" y="190"/>
                </a:cxn>
                <a:cxn ang="0">
                  <a:pos x="125" y="176"/>
                </a:cxn>
                <a:cxn ang="0">
                  <a:pos x="21" y="169"/>
                </a:cxn>
                <a:cxn ang="0">
                  <a:pos x="0" y="138"/>
                </a:cxn>
                <a:cxn ang="0">
                  <a:pos x="9" y="123"/>
                </a:cxn>
                <a:cxn ang="0">
                  <a:pos x="30" y="101"/>
                </a:cxn>
                <a:cxn ang="0">
                  <a:pos x="65" y="94"/>
                </a:cxn>
                <a:cxn ang="0">
                  <a:pos x="101" y="63"/>
                </a:cxn>
                <a:cxn ang="0">
                  <a:pos x="125" y="27"/>
                </a:cxn>
                <a:cxn ang="0">
                  <a:pos x="176" y="0"/>
                </a:cxn>
                <a:cxn ang="0">
                  <a:pos x="188" y="7"/>
                </a:cxn>
                <a:cxn ang="0">
                  <a:pos x="172" y="34"/>
                </a:cxn>
                <a:cxn ang="0">
                  <a:pos x="157" y="34"/>
                </a:cxn>
                <a:cxn ang="0">
                  <a:pos x="140" y="82"/>
                </a:cxn>
                <a:cxn ang="0">
                  <a:pos x="165" y="71"/>
                </a:cxn>
                <a:cxn ang="0">
                  <a:pos x="203" y="67"/>
                </a:cxn>
                <a:cxn ang="0">
                  <a:pos x="230" y="101"/>
                </a:cxn>
                <a:cxn ang="0">
                  <a:pos x="251" y="98"/>
                </a:cxn>
                <a:cxn ang="0">
                  <a:pos x="259" y="109"/>
                </a:cxn>
                <a:cxn ang="0">
                  <a:pos x="274" y="105"/>
                </a:cxn>
                <a:cxn ang="0">
                  <a:pos x="286" y="124"/>
                </a:cxn>
                <a:cxn ang="0">
                  <a:pos x="322" y="86"/>
                </a:cxn>
                <a:cxn ang="0">
                  <a:pos x="376" y="71"/>
                </a:cxn>
                <a:cxn ang="0">
                  <a:pos x="424" y="55"/>
                </a:cxn>
                <a:cxn ang="0">
                  <a:pos x="424" y="82"/>
                </a:cxn>
                <a:cxn ang="0">
                  <a:pos x="455" y="90"/>
                </a:cxn>
                <a:cxn ang="0">
                  <a:pos x="481" y="90"/>
                </a:cxn>
                <a:cxn ang="0">
                  <a:pos x="533" y="138"/>
                </a:cxn>
                <a:cxn ang="0">
                  <a:pos x="485" y="153"/>
                </a:cxn>
                <a:cxn ang="0">
                  <a:pos x="462" y="128"/>
                </a:cxn>
                <a:cxn ang="0">
                  <a:pos x="458" y="157"/>
                </a:cxn>
                <a:cxn ang="0">
                  <a:pos x="409" y="134"/>
                </a:cxn>
                <a:cxn ang="0">
                  <a:pos x="399" y="161"/>
                </a:cxn>
                <a:cxn ang="0">
                  <a:pos x="384" y="153"/>
                </a:cxn>
                <a:cxn ang="0">
                  <a:pos x="341" y="176"/>
                </a:cxn>
                <a:cxn ang="0">
                  <a:pos x="311" y="215"/>
                </a:cxn>
                <a:cxn ang="0">
                  <a:pos x="309" y="184"/>
                </a:cxn>
                <a:cxn ang="0">
                  <a:pos x="274" y="188"/>
                </a:cxn>
                <a:cxn ang="0">
                  <a:pos x="270" y="220"/>
                </a:cxn>
                <a:cxn ang="0">
                  <a:pos x="259" y="255"/>
                </a:cxn>
                <a:cxn ang="0">
                  <a:pos x="251" y="274"/>
                </a:cxn>
                <a:cxn ang="0">
                  <a:pos x="238" y="305"/>
                </a:cxn>
              </a:cxnLst>
              <a:rect l="0" t="0" r="r" b="b"/>
              <a:pathLst>
                <a:path w="533" h="305">
                  <a:moveTo>
                    <a:pt x="238" y="305"/>
                  </a:moveTo>
                  <a:lnTo>
                    <a:pt x="234" y="270"/>
                  </a:lnTo>
                  <a:lnTo>
                    <a:pt x="219" y="274"/>
                  </a:lnTo>
                  <a:lnTo>
                    <a:pt x="219" y="213"/>
                  </a:lnTo>
                  <a:lnTo>
                    <a:pt x="194" y="213"/>
                  </a:lnTo>
                  <a:lnTo>
                    <a:pt x="182" y="194"/>
                  </a:lnTo>
                  <a:lnTo>
                    <a:pt x="144" y="190"/>
                  </a:lnTo>
                  <a:lnTo>
                    <a:pt x="125" y="176"/>
                  </a:lnTo>
                  <a:lnTo>
                    <a:pt x="21" y="169"/>
                  </a:lnTo>
                  <a:lnTo>
                    <a:pt x="0" y="138"/>
                  </a:lnTo>
                  <a:lnTo>
                    <a:pt x="9" y="123"/>
                  </a:lnTo>
                  <a:lnTo>
                    <a:pt x="30" y="101"/>
                  </a:lnTo>
                  <a:lnTo>
                    <a:pt x="65" y="94"/>
                  </a:lnTo>
                  <a:lnTo>
                    <a:pt x="101" y="63"/>
                  </a:lnTo>
                  <a:lnTo>
                    <a:pt x="125" y="27"/>
                  </a:lnTo>
                  <a:lnTo>
                    <a:pt x="176" y="0"/>
                  </a:lnTo>
                  <a:lnTo>
                    <a:pt x="188" y="7"/>
                  </a:lnTo>
                  <a:lnTo>
                    <a:pt x="172" y="34"/>
                  </a:lnTo>
                  <a:lnTo>
                    <a:pt x="157" y="34"/>
                  </a:lnTo>
                  <a:lnTo>
                    <a:pt x="140" y="82"/>
                  </a:lnTo>
                  <a:lnTo>
                    <a:pt x="165" y="71"/>
                  </a:lnTo>
                  <a:lnTo>
                    <a:pt x="203" y="67"/>
                  </a:lnTo>
                  <a:lnTo>
                    <a:pt x="230" y="101"/>
                  </a:lnTo>
                  <a:lnTo>
                    <a:pt x="251" y="98"/>
                  </a:lnTo>
                  <a:lnTo>
                    <a:pt x="259" y="109"/>
                  </a:lnTo>
                  <a:lnTo>
                    <a:pt x="274" y="105"/>
                  </a:lnTo>
                  <a:lnTo>
                    <a:pt x="286" y="124"/>
                  </a:lnTo>
                  <a:lnTo>
                    <a:pt x="322" y="86"/>
                  </a:lnTo>
                  <a:lnTo>
                    <a:pt x="376" y="71"/>
                  </a:lnTo>
                  <a:lnTo>
                    <a:pt x="424" y="55"/>
                  </a:lnTo>
                  <a:lnTo>
                    <a:pt x="424" y="82"/>
                  </a:lnTo>
                  <a:lnTo>
                    <a:pt x="455" y="90"/>
                  </a:lnTo>
                  <a:lnTo>
                    <a:pt x="481" y="90"/>
                  </a:lnTo>
                  <a:lnTo>
                    <a:pt x="533" y="138"/>
                  </a:lnTo>
                  <a:lnTo>
                    <a:pt x="485" y="153"/>
                  </a:lnTo>
                  <a:lnTo>
                    <a:pt x="462" y="128"/>
                  </a:lnTo>
                  <a:lnTo>
                    <a:pt x="458" y="157"/>
                  </a:lnTo>
                  <a:lnTo>
                    <a:pt x="409" y="134"/>
                  </a:lnTo>
                  <a:lnTo>
                    <a:pt x="399" y="161"/>
                  </a:lnTo>
                  <a:lnTo>
                    <a:pt x="384" y="153"/>
                  </a:lnTo>
                  <a:lnTo>
                    <a:pt x="341" y="176"/>
                  </a:lnTo>
                  <a:lnTo>
                    <a:pt x="311" y="215"/>
                  </a:lnTo>
                  <a:lnTo>
                    <a:pt x="309" y="184"/>
                  </a:lnTo>
                  <a:lnTo>
                    <a:pt x="274" y="188"/>
                  </a:lnTo>
                  <a:lnTo>
                    <a:pt x="270" y="220"/>
                  </a:lnTo>
                  <a:lnTo>
                    <a:pt x="259" y="255"/>
                  </a:lnTo>
                  <a:lnTo>
                    <a:pt x="251" y="274"/>
                  </a:lnTo>
                  <a:lnTo>
                    <a:pt x="238" y="305"/>
                  </a:lnTo>
                  <a:close/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52284" name="Freeform 28"/>
            <p:cNvSpPr>
              <a:spLocks/>
            </p:cNvSpPr>
            <p:nvPr/>
          </p:nvSpPr>
          <p:spPr bwMode="blackWhite">
            <a:xfrm>
              <a:off x="3779" y="1185"/>
              <a:ext cx="380" cy="480"/>
            </a:xfrm>
            <a:custGeom>
              <a:avLst/>
              <a:gdLst/>
              <a:ahLst/>
              <a:cxnLst>
                <a:cxn ang="0">
                  <a:pos x="27" y="480"/>
                </a:cxn>
                <a:cxn ang="0">
                  <a:pos x="46" y="386"/>
                </a:cxn>
                <a:cxn ang="0">
                  <a:pos x="0" y="217"/>
                </a:cxn>
                <a:cxn ang="0">
                  <a:pos x="31" y="98"/>
                </a:cxn>
                <a:cxn ang="0">
                  <a:pos x="65" y="61"/>
                </a:cxn>
                <a:cxn ang="0">
                  <a:pos x="54" y="109"/>
                </a:cxn>
                <a:cxn ang="0">
                  <a:pos x="75" y="98"/>
                </a:cxn>
                <a:cxn ang="0">
                  <a:pos x="90" y="56"/>
                </a:cxn>
                <a:cxn ang="0">
                  <a:pos x="109" y="52"/>
                </a:cxn>
                <a:cxn ang="0">
                  <a:pos x="86" y="0"/>
                </a:cxn>
                <a:cxn ang="0">
                  <a:pos x="150" y="0"/>
                </a:cxn>
                <a:cxn ang="0">
                  <a:pos x="173" y="19"/>
                </a:cxn>
                <a:cxn ang="0">
                  <a:pos x="251" y="27"/>
                </a:cxn>
                <a:cxn ang="0">
                  <a:pos x="251" y="56"/>
                </a:cxn>
                <a:cxn ang="0">
                  <a:pos x="232" y="65"/>
                </a:cxn>
                <a:cxn ang="0">
                  <a:pos x="265" y="98"/>
                </a:cxn>
                <a:cxn ang="0">
                  <a:pos x="263" y="150"/>
                </a:cxn>
                <a:cxn ang="0">
                  <a:pos x="228" y="188"/>
                </a:cxn>
                <a:cxn ang="0">
                  <a:pos x="225" y="228"/>
                </a:cxn>
                <a:cxn ang="0">
                  <a:pos x="255" y="251"/>
                </a:cxn>
                <a:cxn ang="0">
                  <a:pos x="255" y="213"/>
                </a:cxn>
                <a:cxn ang="0">
                  <a:pos x="274" y="178"/>
                </a:cxn>
                <a:cxn ang="0">
                  <a:pos x="298" y="169"/>
                </a:cxn>
                <a:cxn ang="0">
                  <a:pos x="351" y="234"/>
                </a:cxn>
                <a:cxn ang="0">
                  <a:pos x="349" y="274"/>
                </a:cxn>
                <a:cxn ang="0">
                  <a:pos x="380" y="319"/>
                </a:cxn>
                <a:cxn ang="0">
                  <a:pos x="338" y="353"/>
                </a:cxn>
                <a:cxn ang="0">
                  <a:pos x="322" y="397"/>
                </a:cxn>
                <a:cxn ang="0">
                  <a:pos x="334" y="424"/>
                </a:cxn>
                <a:cxn ang="0">
                  <a:pos x="305" y="432"/>
                </a:cxn>
                <a:cxn ang="0">
                  <a:pos x="311" y="464"/>
                </a:cxn>
                <a:cxn ang="0">
                  <a:pos x="188" y="470"/>
                </a:cxn>
                <a:cxn ang="0">
                  <a:pos x="27" y="480"/>
                </a:cxn>
              </a:cxnLst>
              <a:rect l="0" t="0" r="r" b="b"/>
              <a:pathLst>
                <a:path w="380" h="480">
                  <a:moveTo>
                    <a:pt x="27" y="480"/>
                  </a:moveTo>
                  <a:lnTo>
                    <a:pt x="46" y="386"/>
                  </a:lnTo>
                  <a:lnTo>
                    <a:pt x="0" y="217"/>
                  </a:lnTo>
                  <a:lnTo>
                    <a:pt x="31" y="98"/>
                  </a:lnTo>
                  <a:lnTo>
                    <a:pt x="65" y="61"/>
                  </a:lnTo>
                  <a:lnTo>
                    <a:pt x="54" y="109"/>
                  </a:lnTo>
                  <a:lnTo>
                    <a:pt x="75" y="98"/>
                  </a:lnTo>
                  <a:lnTo>
                    <a:pt x="90" y="56"/>
                  </a:lnTo>
                  <a:lnTo>
                    <a:pt x="109" y="52"/>
                  </a:lnTo>
                  <a:lnTo>
                    <a:pt x="86" y="0"/>
                  </a:lnTo>
                  <a:lnTo>
                    <a:pt x="150" y="0"/>
                  </a:lnTo>
                  <a:lnTo>
                    <a:pt x="173" y="19"/>
                  </a:lnTo>
                  <a:lnTo>
                    <a:pt x="251" y="27"/>
                  </a:lnTo>
                  <a:lnTo>
                    <a:pt x="251" y="56"/>
                  </a:lnTo>
                  <a:lnTo>
                    <a:pt x="232" y="65"/>
                  </a:lnTo>
                  <a:lnTo>
                    <a:pt x="265" y="98"/>
                  </a:lnTo>
                  <a:lnTo>
                    <a:pt x="263" y="150"/>
                  </a:lnTo>
                  <a:lnTo>
                    <a:pt x="228" y="188"/>
                  </a:lnTo>
                  <a:lnTo>
                    <a:pt x="225" y="228"/>
                  </a:lnTo>
                  <a:lnTo>
                    <a:pt x="255" y="251"/>
                  </a:lnTo>
                  <a:lnTo>
                    <a:pt x="255" y="213"/>
                  </a:lnTo>
                  <a:lnTo>
                    <a:pt x="274" y="178"/>
                  </a:lnTo>
                  <a:lnTo>
                    <a:pt x="298" y="169"/>
                  </a:lnTo>
                  <a:lnTo>
                    <a:pt x="351" y="234"/>
                  </a:lnTo>
                  <a:lnTo>
                    <a:pt x="349" y="274"/>
                  </a:lnTo>
                  <a:lnTo>
                    <a:pt x="380" y="319"/>
                  </a:lnTo>
                  <a:lnTo>
                    <a:pt x="338" y="353"/>
                  </a:lnTo>
                  <a:lnTo>
                    <a:pt x="322" y="397"/>
                  </a:lnTo>
                  <a:lnTo>
                    <a:pt x="334" y="424"/>
                  </a:lnTo>
                  <a:lnTo>
                    <a:pt x="305" y="432"/>
                  </a:lnTo>
                  <a:lnTo>
                    <a:pt x="311" y="464"/>
                  </a:lnTo>
                  <a:lnTo>
                    <a:pt x="188" y="470"/>
                  </a:lnTo>
                  <a:lnTo>
                    <a:pt x="27" y="480"/>
                  </a:lnTo>
                  <a:close/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35863" name="Freeform 29"/>
          <p:cNvSpPr>
            <a:spLocks/>
          </p:cNvSpPr>
          <p:nvPr/>
        </p:nvSpPr>
        <p:spPr bwMode="blackWhite">
          <a:xfrm>
            <a:off x="5481638" y="2716213"/>
            <a:ext cx="633412" cy="1119187"/>
          </a:xfrm>
          <a:custGeom>
            <a:avLst/>
            <a:gdLst>
              <a:gd name="T0" fmla="*/ 2147483647 w 374"/>
              <a:gd name="T1" fmla="*/ 2147483647 h 660"/>
              <a:gd name="T2" fmla="*/ 2147483647 w 374"/>
              <a:gd name="T3" fmla="*/ 0 h 660"/>
              <a:gd name="T4" fmla="*/ 2147483647 w 374"/>
              <a:gd name="T5" fmla="*/ 2147483647 h 660"/>
              <a:gd name="T6" fmla="*/ 2147483647 w 374"/>
              <a:gd name="T7" fmla="*/ 2147483647 h 660"/>
              <a:gd name="T8" fmla="*/ 2147483647 w 374"/>
              <a:gd name="T9" fmla="*/ 2147483647 h 660"/>
              <a:gd name="T10" fmla="*/ 2147483647 w 374"/>
              <a:gd name="T11" fmla="*/ 2147483647 h 660"/>
              <a:gd name="T12" fmla="*/ 2147483647 w 374"/>
              <a:gd name="T13" fmla="*/ 2147483647 h 660"/>
              <a:gd name="T14" fmla="*/ 2147483647 w 374"/>
              <a:gd name="T15" fmla="*/ 2147483647 h 660"/>
              <a:gd name="T16" fmla="*/ 2147483647 w 374"/>
              <a:gd name="T17" fmla="*/ 2147483647 h 660"/>
              <a:gd name="T18" fmla="*/ 2147483647 w 374"/>
              <a:gd name="T19" fmla="*/ 2147483647 h 660"/>
              <a:gd name="T20" fmla="*/ 2147483647 w 374"/>
              <a:gd name="T21" fmla="*/ 2147483647 h 660"/>
              <a:gd name="T22" fmla="*/ 2147483647 w 374"/>
              <a:gd name="T23" fmla="*/ 2147483647 h 660"/>
              <a:gd name="T24" fmla="*/ 2147483647 w 374"/>
              <a:gd name="T25" fmla="*/ 2147483647 h 660"/>
              <a:gd name="T26" fmla="*/ 2147483647 w 374"/>
              <a:gd name="T27" fmla="*/ 2147483647 h 660"/>
              <a:gd name="T28" fmla="*/ 2147483647 w 374"/>
              <a:gd name="T29" fmla="*/ 2147483647 h 660"/>
              <a:gd name="T30" fmla="*/ 2147483647 w 374"/>
              <a:gd name="T31" fmla="*/ 2147483647 h 660"/>
              <a:gd name="T32" fmla="*/ 2147483647 w 374"/>
              <a:gd name="T33" fmla="*/ 2147483647 h 660"/>
              <a:gd name="T34" fmla="*/ 2147483647 w 374"/>
              <a:gd name="T35" fmla="*/ 2147483647 h 660"/>
              <a:gd name="T36" fmla="*/ 2147483647 w 374"/>
              <a:gd name="T37" fmla="*/ 2147483647 h 660"/>
              <a:gd name="T38" fmla="*/ 2147483647 w 374"/>
              <a:gd name="T39" fmla="*/ 2147483647 h 660"/>
              <a:gd name="T40" fmla="*/ 2147483647 w 374"/>
              <a:gd name="T41" fmla="*/ 2147483647 h 660"/>
              <a:gd name="T42" fmla="*/ 2147483647 w 374"/>
              <a:gd name="T43" fmla="*/ 2147483647 h 660"/>
              <a:gd name="T44" fmla="*/ 2147483647 w 374"/>
              <a:gd name="T45" fmla="*/ 2147483647 h 660"/>
              <a:gd name="T46" fmla="*/ 2147483647 w 374"/>
              <a:gd name="T47" fmla="*/ 2147483647 h 660"/>
              <a:gd name="T48" fmla="*/ 2147483647 w 374"/>
              <a:gd name="T49" fmla="*/ 2147483647 h 660"/>
              <a:gd name="T50" fmla="*/ 2147483647 w 374"/>
              <a:gd name="T51" fmla="*/ 2147483647 h 660"/>
              <a:gd name="T52" fmla="*/ 2147483647 w 374"/>
              <a:gd name="T53" fmla="*/ 2147483647 h 660"/>
              <a:gd name="T54" fmla="*/ 2147483647 w 374"/>
              <a:gd name="T55" fmla="*/ 2147483647 h 660"/>
              <a:gd name="T56" fmla="*/ 2147483647 w 374"/>
              <a:gd name="T57" fmla="*/ 2147483647 h 660"/>
              <a:gd name="T58" fmla="*/ 2147483647 w 374"/>
              <a:gd name="T59" fmla="*/ 2147483647 h 660"/>
              <a:gd name="T60" fmla="*/ 0 w 374"/>
              <a:gd name="T61" fmla="*/ 2147483647 h 660"/>
              <a:gd name="T62" fmla="*/ 0 w 374"/>
              <a:gd name="T63" fmla="*/ 2147483647 h 660"/>
              <a:gd name="T64" fmla="*/ 2147483647 w 374"/>
              <a:gd name="T65" fmla="*/ 2147483647 h 660"/>
              <a:gd name="T66" fmla="*/ 2147483647 w 374"/>
              <a:gd name="T67" fmla="*/ 2147483647 h 660"/>
              <a:gd name="T68" fmla="*/ 2147483647 w 374"/>
              <a:gd name="T69" fmla="*/ 2147483647 h 660"/>
              <a:gd name="T70" fmla="*/ 2147483647 w 374"/>
              <a:gd name="T71" fmla="*/ 2147483647 h 660"/>
              <a:gd name="T72" fmla="*/ 2147483647 w 374"/>
              <a:gd name="T73" fmla="*/ 2147483647 h 660"/>
              <a:gd name="T74" fmla="*/ 2147483647 w 374"/>
              <a:gd name="T75" fmla="*/ 2147483647 h 660"/>
              <a:gd name="T76" fmla="*/ 2147483647 w 374"/>
              <a:gd name="T77" fmla="*/ 2147483647 h 660"/>
              <a:gd name="T78" fmla="*/ 2147483647 w 374"/>
              <a:gd name="T79" fmla="*/ 2147483647 h 660"/>
              <a:gd name="T80" fmla="*/ 2147483647 w 374"/>
              <a:gd name="T81" fmla="*/ 2147483647 h 660"/>
              <a:gd name="T82" fmla="*/ 2147483647 w 374"/>
              <a:gd name="T83" fmla="*/ 2147483647 h 66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374"/>
              <a:gd name="T127" fmla="*/ 0 h 660"/>
              <a:gd name="T128" fmla="*/ 374 w 374"/>
              <a:gd name="T129" fmla="*/ 660 h 66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374" h="660">
                <a:moveTo>
                  <a:pt x="36" y="6"/>
                </a:moveTo>
                <a:lnTo>
                  <a:pt x="313" y="0"/>
                </a:lnTo>
                <a:lnTo>
                  <a:pt x="307" y="23"/>
                </a:lnTo>
                <a:lnTo>
                  <a:pt x="326" y="60"/>
                </a:lnTo>
                <a:lnTo>
                  <a:pt x="349" y="90"/>
                </a:lnTo>
                <a:lnTo>
                  <a:pt x="361" y="357"/>
                </a:lnTo>
                <a:lnTo>
                  <a:pt x="355" y="371"/>
                </a:lnTo>
                <a:lnTo>
                  <a:pt x="374" y="380"/>
                </a:lnTo>
                <a:lnTo>
                  <a:pt x="374" y="436"/>
                </a:lnTo>
                <a:lnTo>
                  <a:pt x="353" y="468"/>
                </a:lnTo>
                <a:lnTo>
                  <a:pt x="349" y="503"/>
                </a:lnTo>
                <a:lnTo>
                  <a:pt x="326" y="559"/>
                </a:lnTo>
                <a:lnTo>
                  <a:pt x="341" y="570"/>
                </a:lnTo>
                <a:lnTo>
                  <a:pt x="345" y="593"/>
                </a:lnTo>
                <a:lnTo>
                  <a:pt x="299" y="609"/>
                </a:lnTo>
                <a:lnTo>
                  <a:pt x="315" y="641"/>
                </a:lnTo>
                <a:lnTo>
                  <a:pt x="295" y="660"/>
                </a:lnTo>
                <a:lnTo>
                  <a:pt x="259" y="645"/>
                </a:lnTo>
                <a:lnTo>
                  <a:pt x="236" y="660"/>
                </a:lnTo>
                <a:lnTo>
                  <a:pt x="209" y="645"/>
                </a:lnTo>
                <a:lnTo>
                  <a:pt x="209" y="593"/>
                </a:lnTo>
                <a:lnTo>
                  <a:pt x="176" y="559"/>
                </a:lnTo>
                <a:lnTo>
                  <a:pt x="153" y="559"/>
                </a:lnTo>
                <a:lnTo>
                  <a:pt x="119" y="495"/>
                </a:lnTo>
                <a:lnTo>
                  <a:pt x="134" y="447"/>
                </a:lnTo>
                <a:lnTo>
                  <a:pt x="117" y="432"/>
                </a:lnTo>
                <a:lnTo>
                  <a:pt x="78" y="440"/>
                </a:lnTo>
                <a:lnTo>
                  <a:pt x="78" y="413"/>
                </a:lnTo>
                <a:lnTo>
                  <a:pt x="19" y="353"/>
                </a:lnTo>
                <a:lnTo>
                  <a:pt x="11" y="323"/>
                </a:lnTo>
                <a:lnTo>
                  <a:pt x="0" y="300"/>
                </a:lnTo>
                <a:lnTo>
                  <a:pt x="0" y="284"/>
                </a:lnTo>
                <a:lnTo>
                  <a:pt x="4" y="267"/>
                </a:lnTo>
                <a:lnTo>
                  <a:pt x="21" y="206"/>
                </a:lnTo>
                <a:lnTo>
                  <a:pt x="21" y="169"/>
                </a:lnTo>
                <a:lnTo>
                  <a:pt x="46" y="154"/>
                </a:lnTo>
                <a:lnTo>
                  <a:pt x="71" y="123"/>
                </a:lnTo>
                <a:lnTo>
                  <a:pt x="69" y="104"/>
                </a:lnTo>
                <a:lnTo>
                  <a:pt x="80" y="85"/>
                </a:lnTo>
                <a:lnTo>
                  <a:pt x="84" y="58"/>
                </a:lnTo>
                <a:lnTo>
                  <a:pt x="36" y="15"/>
                </a:lnTo>
                <a:lnTo>
                  <a:pt x="36" y="6"/>
                </a:lnTo>
                <a:close/>
              </a:path>
            </a:pathLst>
          </a:custGeom>
          <a:solidFill>
            <a:srgbClr val="FFFF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4" name="Freeform 30"/>
          <p:cNvSpPr>
            <a:spLocks/>
          </p:cNvSpPr>
          <p:nvPr/>
        </p:nvSpPr>
        <p:spPr bwMode="blackWhite">
          <a:xfrm>
            <a:off x="4816475" y="3136900"/>
            <a:ext cx="1090613" cy="896938"/>
          </a:xfrm>
          <a:custGeom>
            <a:avLst/>
            <a:gdLst>
              <a:gd name="T0" fmla="*/ 2147483647 w 643"/>
              <a:gd name="T1" fmla="*/ 2147483647 h 529"/>
              <a:gd name="T2" fmla="*/ 2147483647 w 643"/>
              <a:gd name="T3" fmla="*/ 2147483647 h 529"/>
              <a:gd name="T4" fmla="*/ 2147483647 w 643"/>
              <a:gd name="T5" fmla="*/ 2147483647 h 529"/>
              <a:gd name="T6" fmla="*/ 0 w 643"/>
              <a:gd name="T7" fmla="*/ 2147483647 h 529"/>
              <a:gd name="T8" fmla="*/ 2147483647 w 643"/>
              <a:gd name="T9" fmla="*/ 0 h 529"/>
              <a:gd name="T10" fmla="*/ 2147483647 w 643"/>
              <a:gd name="T11" fmla="*/ 2147483647 h 529"/>
              <a:gd name="T12" fmla="*/ 2147483647 w 643"/>
              <a:gd name="T13" fmla="*/ 2147483647 h 529"/>
              <a:gd name="T14" fmla="*/ 2147483647 w 643"/>
              <a:gd name="T15" fmla="*/ 2147483647 h 529"/>
              <a:gd name="T16" fmla="*/ 2147483647 w 643"/>
              <a:gd name="T17" fmla="*/ 2147483647 h 529"/>
              <a:gd name="T18" fmla="*/ 2147483647 w 643"/>
              <a:gd name="T19" fmla="*/ 2147483647 h 529"/>
              <a:gd name="T20" fmla="*/ 2147483647 w 643"/>
              <a:gd name="T21" fmla="*/ 2147483647 h 529"/>
              <a:gd name="T22" fmla="*/ 2147483647 w 643"/>
              <a:gd name="T23" fmla="*/ 2147483647 h 529"/>
              <a:gd name="T24" fmla="*/ 2147483647 w 643"/>
              <a:gd name="T25" fmla="*/ 2147483647 h 529"/>
              <a:gd name="T26" fmla="*/ 2147483647 w 643"/>
              <a:gd name="T27" fmla="*/ 2147483647 h 529"/>
              <a:gd name="T28" fmla="*/ 2147483647 w 643"/>
              <a:gd name="T29" fmla="*/ 2147483647 h 529"/>
              <a:gd name="T30" fmla="*/ 2147483647 w 643"/>
              <a:gd name="T31" fmla="*/ 2147483647 h 529"/>
              <a:gd name="T32" fmla="*/ 2147483647 w 643"/>
              <a:gd name="T33" fmla="*/ 2147483647 h 529"/>
              <a:gd name="T34" fmla="*/ 2147483647 w 643"/>
              <a:gd name="T35" fmla="*/ 2147483647 h 529"/>
              <a:gd name="T36" fmla="*/ 2147483647 w 643"/>
              <a:gd name="T37" fmla="*/ 2147483647 h 529"/>
              <a:gd name="T38" fmla="*/ 2147483647 w 643"/>
              <a:gd name="T39" fmla="*/ 2147483647 h 529"/>
              <a:gd name="T40" fmla="*/ 2147483647 w 643"/>
              <a:gd name="T41" fmla="*/ 2147483647 h 529"/>
              <a:gd name="T42" fmla="*/ 2147483647 w 643"/>
              <a:gd name="T43" fmla="*/ 2147483647 h 529"/>
              <a:gd name="T44" fmla="*/ 2147483647 w 643"/>
              <a:gd name="T45" fmla="*/ 2147483647 h 529"/>
              <a:gd name="T46" fmla="*/ 2147483647 w 643"/>
              <a:gd name="T47" fmla="*/ 2147483647 h 529"/>
              <a:gd name="T48" fmla="*/ 2147483647 w 643"/>
              <a:gd name="T49" fmla="*/ 2147483647 h 529"/>
              <a:gd name="T50" fmla="*/ 2147483647 w 643"/>
              <a:gd name="T51" fmla="*/ 2147483647 h 529"/>
              <a:gd name="T52" fmla="*/ 2147483647 w 643"/>
              <a:gd name="T53" fmla="*/ 2147483647 h 529"/>
              <a:gd name="T54" fmla="*/ 2147483647 w 643"/>
              <a:gd name="T55" fmla="*/ 2147483647 h 529"/>
              <a:gd name="T56" fmla="*/ 2147483647 w 643"/>
              <a:gd name="T57" fmla="*/ 2147483647 h 529"/>
              <a:gd name="T58" fmla="*/ 2147483647 w 643"/>
              <a:gd name="T59" fmla="*/ 2147483647 h 529"/>
              <a:gd name="T60" fmla="*/ 2147483647 w 643"/>
              <a:gd name="T61" fmla="*/ 2147483647 h 529"/>
              <a:gd name="T62" fmla="*/ 2147483647 w 643"/>
              <a:gd name="T63" fmla="*/ 2147483647 h 529"/>
              <a:gd name="T64" fmla="*/ 2147483647 w 643"/>
              <a:gd name="T65" fmla="*/ 2147483647 h 529"/>
              <a:gd name="T66" fmla="*/ 2147483647 w 643"/>
              <a:gd name="T67" fmla="*/ 2147483647 h 529"/>
              <a:gd name="T68" fmla="*/ 2147483647 w 643"/>
              <a:gd name="T69" fmla="*/ 2147483647 h 529"/>
              <a:gd name="T70" fmla="*/ 2147483647 w 643"/>
              <a:gd name="T71" fmla="*/ 2147483647 h 529"/>
              <a:gd name="T72" fmla="*/ 2147483647 w 643"/>
              <a:gd name="T73" fmla="*/ 2147483647 h 529"/>
              <a:gd name="T74" fmla="*/ 2147483647 w 643"/>
              <a:gd name="T75" fmla="*/ 2147483647 h 529"/>
              <a:gd name="T76" fmla="*/ 2147483647 w 643"/>
              <a:gd name="T77" fmla="*/ 2147483647 h 529"/>
              <a:gd name="T78" fmla="*/ 2147483647 w 643"/>
              <a:gd name="T79" fmla="*/ 2147483647 h 52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643"/>
              <a:gd name="T121" fmla="*/ 0 h 529"/>
              <a:gd name="T122" fmla="*/ 643 w 643"/>
              <a:gd name="T123" fmla="*/ 529 h 529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643" h="529">
                <a:moveTo>
                  <a:pt x="41" y="96"/>
                </a:moveTo>
                <a:lnTo>
                  <a:pt x="21" y="53"/>
                </a:lnTo>
                <a:lnTo>
                  <a:pt x="2" y="50"/>
                </a:lnTo>
                <a:lnTo>
                  <a:pt x="0" y="11"/>
                </a:lnTo>
                <a:lnTo>
                  <a:pt x="363" y="0"/>
                </a:lnTo>
                <a:lnTo>
                  <a:pt x="371" y="19"/>
                </a:lnTo>
                <a:lnTo>
                  <a:pt x="396" y="19"/>
                </a:lnTo>
                <a:lnTo>
                  <a:pt x="392" y="36"/>
                </a:lnTo>
                <a:lnTo>
                  <a:pt x="392" y="52"/>
                </a:lnTo>
                <a:lnTo>
                  <a:pt x="403" y="75"/>
                </a:lnTo>
                <a:lnTo>
                  <a:pt x="411" y="105"/>
                </a:lnTo>
                <a:lnTo>
                  <a:pt x="470" y="165"/>
                </a:lnTo>
                <a:lnTo>
                  <a:pt x="470" y="192"/>
                </a:lnTo>
                <a:lnTo>
                  <a:pt x="509" y="184"/>
                </a:lnTo>
                <a:lnTo>
                  <a:pt x="526" y="199"/>
                </a:lnTo>
                <a:lnTo>
                  <a:pt x="511" y="247"/>
                </a:lnTo>
                <a:lnTo>
                  <a:pt x="545" y="311"/>
                </a:lnTo>
                <a:lnTo>
                  <a:pt x="568" y="311"/>
                </a:lnTo>
                <a:lnTo>
                  <a:pt x="601" y="345"/>
                </a:lnTo>
                <a:lnTo>
                  <a:pt x="601" y="397"/>
                </a:lnTo>
                <a:lnTo>
                  <a:pt x="628" y="412"/>
                </a:lnTo>
                <a:lnTo>
                  <a:pt x="636" y="432"/>
                </a:lnTo>
                <a:lnTo>
                  <a:pt x="643" y="445"/>
                </a:lnTo>
                <a:lnTo>
                  <a:pt x="607" y="472"/>
                </a:lnTo>
                <a:lnTo>
                  <a:pt x="607" y="497"/>
                </a:lnTo>
                <a:lnTo>
                  <a:pt x="595" y="508"/>
                </a:lnTo>
                <a:lnTo>
                  <a:pt x="593" y="529"/>
                </a:lnTo>
                <a:lnTo>
                  <a:pt x="545" y="518"/>
                </a:lnTo>
                <a:lnTo>
                  <a:pt x="565" y="491"/>
                </a:lnTo>
                <a:lnTo>
                  <a:pt x="566" y="482"/>
                </a:lnTo>
                <a:lnTo>
                  <a:pt x="549" y="476"/>
                </a:lnTo>
                <a:lnTo>
                  <a:pt x="123" y="491"/>
                </a:lnTo>
                <a:lnTo>
                  <a:pt x="121" y="449"/>
                </a:lnTo>
                <a:lnTo>
                  <a:pt x="123" y="395"/>
                </a:lnTo>
                <a:lnTo>
                  <a:pt x="112" y="205"/>
                </a:lnTo>
                <a:lnTo>
                  <a:pt x="81" y="186"/>
                </a:lnTo>
                <a:lnTo>
                  <a:pt x="50" y="151"/>
                </a:lnTo>
                <a:lnTo>
                  <a:pt x="62" y="144"/>
                </a:lnTo>
                <a:lnTo>
                  <a:pt x="62" y="111"/>
                </a:lnTo>
                <a:lnTo>
                  <a:pt x="41" y="96"/>
                </a:lnTo>
                <a:close/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5" name="Freeform 31"/>
          <p:cNvSpPr>
            <a:spLocks/>
          </p:cNvSpPr>
          <p:nvPr/>
        </p:nvSpPr>
        <p:spPr bwMode="blackWhite">
          <a:xfrm>
            <a:off x="5026025" y="3943350"/>
            <a:ext cx="796925" cy="725488"/>
          </a:xfrm>
          <a:custGeom>
            <a:avLst/>
            <a:gdLst>
              <a:gd name="T0" fmla="*/ 0 w 470"/>
              <a:gd name="T1" fmla="*/ 2147483647 h 428"/>
              <a:gd name="T2" fmla="*/ 2147483647 w 470"/>
              <a:gd name="T3" fmla="*/ 0 h 428"/>
              <a:gd name="T4" fmla="*/ 2147483647 w 470"/>
              <a:gd name="T5" fmla="*/ 2147483647 h 428"/>
              <a:gd name="T6" fmla="*/ 2147483647 w 470"/>
              <a:gd name="T7" fmla="*/ 2147483647 h 428"/>
              <a:gd name="T8" fmla="*/ 2147483647 w 470"/>
              <a:gd name="T9" fmla="*/ 2147483647 h 428"/>
              <a:gd name="T10" fmla="*/ 2147483647 w 470"/>
              <a:gd name="T11" fmla="*/ 2147483647 h 428"/>
              <a:gd name="T12" fmla="*/ 2147483647 w 470"/>
              <a:gd name="T13" fmla="*/ 2147483647 h 428"/>
              <a:gd name="T14" fmla="*/ 2147483647 w 470"/>
              <a:gd name="T15" fmla="*/ 2147483647 h 428"/>
              <a:gd name="T16" fmla="*/ 2147483647 w 470"/>
              <a:gd name="T17" fmla="*/ 2147483647 h 428"/>
              <a:gd name="T18" fmla="*/ 2147483647 w 470"/>
              <a:gd name="T19" fmla="*/ 2147483647 h 428"/>
              <a:gd name="T20" fmla="*/ 2147483647 w 470"/>
              <a:gd name="T21" fmla="*/ 2147483647 h 428"/>
              <a:gd name="T22" fmla="*/ 2147483647 w 470"/>
              <a:gd name="T23" fmla="*/ 2147483647 h 428"/>
              <a:gd name="T24" fmla="*/ 2147483647 w 470"/>
              <a:gd name="T25" fmla="*/ 2147483647 h 428"/>
              <a:gd name="T26" fmla="*/ 2147483647 w 470"/>
              <a:gd name="T27" fmla="*/ 2147483647 h 428"/>
              <a:gd name="T28" fmla="*/ 2147483647 w 470"/>
              <a:gd name="T29" fmla="*/ 2147483647 h 428"/>
              <a:gd name="T30" fmla="*/ 2147483647 w 470"/>
              <a:gd name="T31" fmla="*/ 2147483647 h 428"/>
              <a:gd name="T32" fmla="*/ 2147483647 w 470"/>
              <a:gd name="T33" fmla="*/ 2147483647 h 428"/>
              <a:gd name="T34" fmla="*/ 2147483647 w 470"/>
              <a:gd name="T35" fmla="*/ 2147483647 h 428"/>
              <a:gd name="T36" fmla="*/ 2147483647 w 470"/>
              <a:gd name="T37" fmla="*/ 2147483647 h 428"/>
              <a:gd name="T38" fmla="*/ 2147483647 w 470"/>
              <a:gd name="T39" fmla="*/ 2147483647 h 428"/>
              <a:gd name="T40" fmla="*/ 2147483647 w 470"/>
              <a:gd name="T41" fmla="*/ 2147483647 h 428"/>
              <a:gd name="T42" fmla="*/ 2147483647 w 470"/>
              <a:gd name="T43" fmla="*/ 2147483647 h 428"/>
              <a:gd name="T44" fmla="*/ 2147483647 w 470"/>
              <a:gd name="T45" fmla="*/ 2147483647 h 428"/>
              <a:gd name="T46" fmla="*/ 2147483647 w 470"/>
              <a:gd name="T47" fmla="*/ 2147483647 h 428"/>
              <a:gd name="T48" fmla="*/ 2147483647 w 470"/>
              <a:gd name="T49" fmla="*/ 2147483647 h 428"/>
              <a:gd name="T50" fmla="*/ 2147483647 w 470"/>
              <a:gd name="T51" fmla="*/ 2147483647 h 428"/>
              <a:gd name="T52" fmla="*/ 2147483647 w 470"/>
              <a:gd name="T53" fmla="*/ 2147483647 h 428"/>
              <a:gd name="T54" fmla="*/ 2147483647 w 470"/>
              <a:gd name="T55" fmla="*/ 2147483647 h 428"/>
              <a:gd name="T56" fmla="*/ 2147483647 w 470"/>
              <a:gd name="T57" fmla="*/ 2147483647 h 428"/>
              <a:gd name="T58" fmla="*/ 2147483647 w 470"/>
              <a:gd name="T59" fmla="*/ 2147483647 h 428"/>
              <a:gd name="T60" fmla="*/ 0 w 470"/>
              <a:gd name="T61" fmla="*/ 2147483647 h 42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470"/>
              <a:gd name="T94" fmla="*/ 0 h 428"/>
              <a:gd name="T95" fmla="*/ 470 w 470"/>
              <a:gd name="T96" fmla="*/ 428 h 428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470" h="428">
                <a:moveTo>
                  <a:pt x="0" y="15"/>
                </a:moveTo>
                <a:lnTo>
                  <a:pt x="426" y="0"/>
                </a:lnTo>
                <a:lnTo>
                  <a:pt x="443" y="6"/>
                </a:lnTo>
                <a:lnTo>
                  <a:pt x="442" y="15"/>
                </a:lnTo>
                <a:lnTo>
                  <a:pt x="422" y="42"/>
                </a:lnTo>
                <a:lnTo>
                  <a:pt x="470" y="53"/>
                </a:lnTo>
                <a:lnTo>
                  <a:pt x="461" y="75"/>
                </a:lnTo>
                <a:lnTo>
                  <a:pt x="461" y="117"/>
                </a:lnTo>
                <a:lnTo>
                  <a:pt x="445" y="125"/>
                </a:lnTo>
                <a:lnTo>
                  <a:pt x="445" y="136"/>
                </a:lnTo>
                <a:lnTo>
                  <a:pt x="445" y="151"/>
                </a:lnTo>
                <a:lnTo>
                  <a:pt x="430" y="157"/>
                </a:lnTo>
                <a:lnTo>
                  <a:pt x="418" y="169"/>
                </a:lnTo>
                <a:lnTo>
                  <a:pt x="422" y="196"/>
                </a:lnTo>
                <a:lnTo>
                  <a:pt x="411" y="222"/>
                </a:lnTo>
                <a:lnTo>
                  <a:pt x="388" y="247"/>
                </a:lnTo>
                <a:lnTo>
                  <a:pt x="388" y="270"/>
                </a:lnTo>
                <a:lnTo>
                  <a:pt x="374" y="295"/>
                </a:lnTo>
                <a:lnTo>
                  <a:pt x="380" y="320"/>
                </a:lnTo>
                <a:lnTo>
                  <a:pt x="351" y="330"/>
                </a:lnTo>
                <a:lnTo>
                  <a:pt x="359" y="368"/>
                </a:lnTo>
                <a:lnTo>
                  <a:pt x="351" y="424"/>
                </a:lnTo>
                <a:lnTo>
                  <a:pt x="73" y="428"/>
                </a:lnTo>
                <a:lnTo>
                  <a:pt x="73" y="418"/>
                </a:lnTo>
                <a:lnTo>
                  <a:pt x="58" y="418"/>
                </a:lnTo>
                <a:lnTo>
                  <a:pt x="58" y="361"/>
                </a:lnTo>
                <a:lnTo>
                  <a:pt x="31" y="368"/>
                </a:lnTo>
                <a:lnTo>
                  <a:pt x="12" y="349"/>
                </a:lnTo>
                <a:lnTo>
                  <a:pt x="8" y="349"/>
                </a:lnTo>
                <a:lnTo>
                  <a:pt x="23" y="125"/>
                </a:lnTo>
                <a:lnTo>
                  <a:pt x="0" y="15"/>
                </a:lnTo>
                <a:close/>
              </a:path>
            </a:pathLst>
          </a:custGeom>
          <a:solidFill>
            <a:srgbClr val="00B05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6" name="Freeform 32"/>
          <p:cNvSpPr>
            <a:spLocks/>
          </p:cNvSpPr>
          <p:nvPr/>
        </p:nvSpPr>
        <p:spPr bwMode="blackWhite">
          <a:xfrm>
            <a:off x="5135563" y="4662488"/>
            <a:ext cx="919162" cy="803275"/>
          </a:xfrm>
          <a:custGeom>
            <a:avLst/>
            <a:gdLst>
              <a:gd name="T0" fmla="*/ 2147483647 w 542"/>
              <a:gd name="T1" fmla="*/ 2147483647 h 474"/>
              <a:gd name="T2" fmla="*/ 2147483647 w 542"/>
              <a:gd name="T3" fmla="*/ 2147483647 h 474"/>
              <a:gd name="T4" fmla="*/ 2147483647 w 542"/>
              <a:gd name="T5" fmla="*/ 2147483647 h 474"/>
              <a:gd name="T6" fmla="*/ 2147483647 w 542"/>
              <a:gd name="T7" fmla="*/ 2147483647 h 474"/>
              <a:gd name="T8" fmla="*/ 2147483647 w 542"/>
              <a:gd name="T9" fmla="*/ 2147483647 h 474"/>
              <a:gd name="T10" fmla="*/ 2147483647 w 542"/>
              <a:gd name="T11" fmla="*/ 2147483647 h 474"/>
              <a:gd name="T12" fmla="*/ 2147483647 w 542"/>
              <a:gd name="T13" fmla="*/ 2147483647 h 474"/>
              <a:gd name="T14" fmla="*/ 2147483647 w 542"/>
              <a:gd name="T15" fmla="*/ 2147483647 h 474"/>
              <a:gd name="T16" fmla="*/ 2147483647 w 542"/>
              <a:gd name="T17" fmla="*/ 2147483647 h 474"/>
              <a:gd name="T18" fmla="*/ 2147483647 w 542"/>
              <a:gd name="T19" fmla="*/ 2147483647 h 474"/>
              <a:gd name="T20" fmla="*/ 2147483647 w 542"/>
              <a:gd name="T21" fmla="*/ 2147483647 h 474"/>
              <a:gd name="T22" fmla="*/ 2147483647 w 542"/>
              <a:gd name="T23" fmla="*/ 2147483647 h 474"/>
              <a:gd name="T24" fmla="*/ 2147483647 w 542"/>
              <a:gd name="T25" fmla="*/ 2147483647 h 474"/>
              <a:gd name="T26" fmla="*/ 2147483647 w 542"/>
              <a:gd name="T27" fmla="*/ 2147483647 h 474"/>
              <a:gd name="T28" fmla="*/ 2147483647 w 542"/>
              <a:gd name="T29" fmla="*/ 2147483647 h 474"/>
              <a:gd name="T30" fmla="*/ 2147483647 w 542"/>
              <a:gd name="T31" fmla="*/ 2147483647 h 474"/>
              <a:gd name="T32" fmla="*/ 2147483647 w 542"/>
              <a:gd name="T33" fmla="*/ 2147483647 h 474"/>
              <a:gd name="T34" fmla="*/ 2147483647 w 542"/>
              <a:gd name="T35" fmla="*/ 2147483647 h 474"/>
              <a:gd name="T36" fmla="*/ 2147483647 w 542"/>
              <a:gd name="T37" fmla="*/ 2147483647 h 474"/>
              <a:gd name="T38" fmla="*/ 2147483647 w 542"/>
              <a:gd name="T39" fmla="*/ 2147483647 h 474"/>
              <a:gd name="T40" fmla="*/ 2147483647 w 542"/>
              <a:gd name="T41" fmla="*/ 2147483647 h 474"/>
              <a:gd name="T42" fmla="*/ 2147483647 w 542"/>
              <a:gd name="T43" fmla="*/ 2147483647 h 474"/>
              <a:gd name="T44" fmla="*/ 2147483647 w 542"/>
              <a:gd name="T45" fmla="*/ 2147483647 h 474"/>
              <a:gd name="T46" fmla="*/ 2147483647 w 542"/>
              <a:gd name="T47" fmla="*/ 2147483647 h 474"/>
              <a:gd name="T48" fmla="*/ 2147483647 w 542"/>
              <a:gd name="T49" fmla="*/ 2147483647 h 474"/>
              <a:gd name="T50" fmla="*/ 2147483647 w 542"/>
              <a:gd name="T51" fmla="*/ 2147483647 h 474"/>
              <a:gd name="T52" fmla="*/ 2147483647 w 542"/>
              <a:gd name="T53" fmla="*/ 2147483647 h 474"/>
              <a:gd name="T54" fmla="*/ 2147483647 w 542"/>
              <a:gd name="T55" fmla="*/ 2147483647 h 474"/>
              <a:gd name="T56" fmla="*/ 2147483647 w 542"/>
              <a:gd name="T57" fmla="*/ 2147483647 h 474"/>
              <a:gd name="T58" fmla="*/ 2147483647 w 542"/>
              <a:gd name="T59" fmla="*/ 2147483647 h 474"/>
              <a:gd name="T60" fmla="*/ 2147483647 w 542"/>
              <a:gd name="T61" fmla="*/ 2147483647 h 474"/>
              <a:gd name="T62" fmla="*/ 2147483647 w 542"/>
              <a:gd name="T63" fmla="*/ 2147483647 h 474"/>
              <a:gd name="T64" fmla="*/ 2147483647 w 542"/>
              <a:gd name="T65" fmla="*/ 2147483647 h 474"/>
              <a:gd name="T66" fmla="*/ 2147483647 w 542"/>
              <a:gd name="T67" fmla="*/ 2147483647 h 474"/>
              <a:gd name="T68" fmla="*/ 2147483647 w 542"/>
              <a:gd name="T69" fmla="*/ 2147483647 h 474"/>
              <a:gd name="T70" fmla="*/ 2147483647 w 542"/>
              <a:gd name="T71" fmla="*/ 2147483647 h 474"/>
              <a:gd name="T72" fmla="*/ 2147483647 w 542"/>
              <a:gd name="T73" fmla="*/ 2147483647 h 474"/>
              <a:gd name="T74" fmla="*/ 2147483647 w 542"/>
              <a:gd name="T75" fmla="*/ 2147483647 h 474"/>
              <a:gd name="T76" fmla="*/ 2147483647 w 542"/>
              <a:gd name="T77" fmla="*/ 2147483647 h 474"/>
              <a:gd name="T78" fmla="*/ 2147483647 w 542"/>
              <a:gd name="T79" fmla="*/ 2147483647 h 474"/>
              <a:gd name="T80" fmla="*/ 2147483647 w 542"/>
              <a:gd name="T81" fmla="*/ 2147483647 h 474"/>
              <a:gd name="T82" fmla="*/ 2147483647 w 542"/>
              <a:gd name="T83" fmla="*/ 2147483647 h 474"/>
              <a:gd name="T84" fmla="*/ 2147483647 w 542"/>
              <a:gd name="T85" fmla="*/ 2147483647 h 474"/>
              <a:gd name="T86" fmla="*/ 2147483647 w 542"/>
              <a:gd name="T87" fmla="*/ 2147483647 h 474"/>
              <a:gd name="T88" fmla="*/ 2147483647 w 542"/>
              <a:gd name="T89" fmla="*/ 2147483647 h 474"/>
              <a:gd name="T90" fmla="*/ 2147483647 w 542"/>
              <a:gd name="T91" fmla="*/ 2147483647 h 474"/>
              <a:gd name="T92" fmla="*/ 2147483647 w 542"/>
              <a:gd name="T93" fmla="*/ 2147483647 h 474"/>
              <a:gd name="T94" fmla="*/ 2147483647 w 542"/>
              <a:gd name="T95" fmla="*/ 2147483647 h 474"/>
              <a:gd name="T96" fmla="*/ 2147483647 w 542"/>
              <a:gd name="T97" fmla="*/ 2147483647 h 474"/>
              <a:gd name="T98" fmla="*/ 2147483647 w 542"/>
              <a:gd name="T99" fmla="*/ 2147483647 h 474"/>
              <a:gd name="T100" fmla="*/ 2147483647 w 542"/>
              <a:gd name="T101" fmla="*/ 2147483647 h 474"/>
              <a:gd name="T102" fmla="*/ 2147483647 w 542"/>
              <a:gd name="T103" fmla="*/ 2147483647 h 474"/>
              <a:gd name="T104" fmla="*/ 2147483647 w 542"/>
              <a:gd name="T105" fmla="*/ 2147483647 h 474"/>
              <a:gd name="T106" fmla="*/ 2147483647 w 542"/>
              <a:gd name="T107" fmla="*/ 0 h 474"/>
              <a:gd name="T108" fmla="*/ 2147483647 w 542"/>
              <a:gd name="T109" fmla="*/ 2147483647 h 474"/>
              <a:gd name="T110" fmla="*/ 0 w 542"/>
              <a:gd name="T111" fmla="*/ 2147483647 h 474"/>
              <a:gd name="T112" fmla="*/ 2147483647 w 542"/>
              <a:gd name="T113" fmla="*/ 2147483647 h 474"/>
              <a:gd name="T114" fmla="*/ 2147483647 w 542"/>
              <a:gd name="T115" fmla="*/ 2147483647 h 474"/>
              <a:gd name="T116" fmla="*/ 2147483647 w 542"/>
              <a:gd name="T117" fmla="*/ 2147483647 h 474"/>
              <a:gd name="T118" fmla="*/ 2147483647 w 542"/>
              <a:gd name="T119" fmla="*/ 2147483647 h 474"/>
              <a:gd name="T120" fmla="*/ 2147483647 w 542"/>
              <a:gd name="T121" fmla="*/ 2147483647 h 47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42"/>
              <a:gd name="T184" fmla="*/ 0 h 474"/>
              <a:gd name="T185" fmla="*/ 542 w 542"/>
              <a:gd name="T186" fmla="*/ 474 h 47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42" h="474">
                <a:moveTo>
                  <a:pt x="46" y="340"/>
                </a:moveTo>
                <a:lnTo>
                  <a:pt x="52" y="359"/>
                </a:lnTo>
                <a:lnTo>
                  <a:pt x="45" y="386"/>
                </a:lnTo>
                <a:lnTo>
                  <a:pt x="83" y="390"/>
                </a:lnTo>
                <a:lnTo>
                  <a:pt x="160" y="416"/>
                </a:lnTo>
                <a:lnTo>
                  <a:pt x="233" y="397"/>
                </a:lnTo>
                <a:lnTo>
                  <a:pt x="233" y="382"/>
                </a:lnTo>
                <a:lnTo>
                  <a:pt x="256" y="370"/>
                </a:lnTo>
                <a:lnTo>
                  <a:pt x="286" y="405"/>
                </a:lnTo>
                <a:lnTo>
                  <a:pt x="313" y="397"/>
                </a:lnTo>
                <a:lnTo>
                  <a:pt x="321" y="409"/>
                </a:lnTo>
                <a:lnTo>
                  <a:pt x="290" y="451"/>
                </a:lnTo>
                <a:lnTo>
                  <a:pt x="334" y="455"/>
                </a:lnTo>
                <a:lnTo>
                  <a:pt x="359" y="474"/>
                </a:lnTo>
                <a:lnTo>
                  <a:pt x="359" y="443"/>
                </a:lnTo>
                <a:lnTo>
                  <a:pt x="375" y="459"/>
                </a:lnTo>
                <a:lnTo>
                  <a:pt x="398" y="459"/>
                </a:lnTo>
                <a:lnTo>
                  <a:pt x="398" y="439"/>
                </a:lnTo>
                <a:lnTo>
                  <a:pt x="432" y="463"/>
                </a:lnTo>
                <a:lnTo>
                  <a:pt x="432" y="413"/>
                </a:lnTo>
                <a:lnTo>
                  <a:pt x="463" y="436"/>
                </a:lnTo>
                <a:lnTo>
                  <a:pt x="482" y="436"/>
                </a:lnTo>
                <a:lnTo>
                  <a:pt x="513" y="466"/>
                </a:lnTo>
                <a:lnTo>
                  <a:pt x="528" y="474"/>
                </a:lnTo>
                <a:lnTo>
                  <a:pt x="542" y="455"/>
                </a:lnTo>
                <a:lnTo>
                  <a:pt x="513" y="436"/>
                </a:lnTo>
                <a:lnTo>
                  <a:pt x="513" y="416"/>
                </a:lnTo>
                <a:lnTo>
                  <a:pt x="486" y="409"/>
                </a:lnTo>
                <a:lnTo>
                  <a:pt x="482" y="393"/>
                </a:lnTo>
                <a:lnTo>
                  <a:pt x="501" y="382"/>
                </a:lnTo>
                <a:lnTo>
                  <a:pt x="503" y="357"/>
                </a:lnTo>
                <a:lnTo>
                  <a:pt x="517" y="344"/>
                </a:lnTo>
                <a:lnTo>
                  <a:pt x="494" y="344"/>
                </a:lnTo>
                <a:lnTo>
                  <a:pt x="471" y="374"/>
                </a:lnTo>
                <a:lnTo>
                  <a:pt x="455" y="367"/>
                </a:lnTo>
                <a:lnTo>
                  <a:pt x="471" y="340"/>
                </a:lnTo>
                <a:lnTo>
                  <a:pt x="417" y="363"/>
                </a:lnTo>
                <a:lnTo>
                  <a:pt x="378" y="363"/>
                </a:lnTo>
                <a:lnTo>
                  <a:pt x="413" y="317"/>
                </a:lnTo>
                <a:lnTo>
                  <a:pt x="463" y="328"/>
                </a:lnTo>
                <a:lnTo>
                  <a:pt x="436" y="278"/>
                </a:lnTo>
                <a:lnTo>
                  <a:pt x="451" y="248"/>
                </a:lnTo>
                <a:lnTo>
                  <a:pt x="440" y="236"/>
                </a:lnTo>
                <a:lnTo>
                  <a:pt x="259" y="232"/>
                </a:lnTo>
                <a:lnTo>
                  <a:pt x="259" y="201"/>
                </a:lnTo>
                <a:lnTo>
                  <a:pt x="286" y="184"/>
                </a:lnTo>
                <a:lnTo>
                  <a:pt x="267" y="175"/>
                </a:lnTo>
                <a:lnTo>
                  <a:pt x="271" y="153"/>
                </a:lnTo>
                <a:lnTo>
                  <a:pt x="290" y="152"/>
                </a:lnTo>
                <a:lnTo>
                  <a:pt x="290" y="132"/>
                </a:lnTo>
                <a:lnTo>
                  <a:pt x="313" y="113"/>
                </a:lnTo>
                <a:lnTo>
                  <a:pt x="307" y="100"/>
                </a:lnTo>
                <a:lnTo>
                  <a:pt x="325" y="90"/>
                </a:lnTo>
                <a:lnTo>
                  <a:pt x="286" y="0"/>
                </a:lnTo>
                <a:lnTo>
                  <a:pt x="8" y="4"/>
                </a:lnTo>
                <a:lnTo>
                  <a:pt x="0" y="127"/>
                </a:lnTo>
                <a:lnTo>
                  <a:pt x="58" y="200"/>
                </a:lnTo>
                <a:lnTo>
                  <a:pt x="46" y="230"/>
                </a:lnTo>
                <a:lnTo>
                  <a:pt x="64" y="259"/>
                </a:lnTo>
                <a:lnTo>
                  <a:pt x="46" y="294"/>
                </a:lnTo>
                <a:lnTo>
                  <a:pt x="46" y="340"/>
                </a:lnTo>
                <a:close/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7" name="Freeform 33"/>
          <p:cNvSpPr>
            <a:spLocks/>
          </p:cNvSpPr>
          <p:nvPr/>
        </p:nvSpPr>
        <p:spPr bwMode="blackWhite">
          <a:xfrm>
            <a:off x="6034088" y="2794000"/>
            <a:ext cx="508000" cy="885825"/>
          </a:xfrm>
          <a:custGeom>
            <a:avLst/>
            <a:gdLst>
              <a:gd name="T0" fmla="*/ 2147483647 w 299"/>
              <a:gd name="T1" fmla="*/ 2147483647 h 522"/>
              <a:gd name="T2" fmla="*/ 2147483647 w 299"/>
              <a:gd name="T3" fmla="*/ 2147483647 h 522"/>
              <a:gd name="T4" fmla="*/ 2147483647 w 299"/>
              <a:gd name="T5" fmla="*/ 2147483647 h 522"/>
              <a:gd name="T6" fmla="*/ 2147483647 w 299"/>
              <a:gd name="T7" fmla="*/ 2147483647 h 522"/>
              <a:gd name="T8" fmla="*/ 2147483647 w 299"/>
              <a:gd name="T9" fmla="*/ 2147483647 h 522"/>
              <a:gd name="T10" fmla="*/ 2147483647 w 299"/>
              <a:gd name="T11" fmla="*/ 2147483647 h 522"/>
              <a:gd name="T12" fmla="*/ 2147483647 w 299"/>
              <a:gd name="T13" fmla="*/ 2147483647 h 522"/>
              <a:gd name="T14" fmla="*/ 2147483647 w 299"/>
              <a:gd name="T15" fmla="*/ 2147483647 h 522"/>
              <a:gd name="T16" fmla="*/ 2147483647 w 299"/>
              <a:gd name="T17" fmla="*/ 2147483647 h 522"/>
              <a:gd name="T18" fmla="*/ 2147483647 w 299"/>
              <a:gd name="T19" fmla="*/ 2147483647 h 522"/>
              <a:gd name="T20" fmla="*/ 2147483647 w 299"/>
              <a:gd name="T21" fmla="*/ 2147483647 h 522"/>
              <a:gd name="T22" fmla="*/ 2147483647 w 299"/>
              <a:gd name="T23" fmla="*/ 2147483647 h 522"/>
              <a:gd name="T24" fmla="*/ 2147483647 w 299"/>
              <a:gd name="T25" fmla="*/ 2147483647 h 522"/>
              <a:gd name="T26" fmla="*/ 2147483647 w 299"/>
              <a:gd name="T27" fmla="*/ 2147483647 h 522"/>
              <a:gd name="T28" fmla="*/ 2147483647 w 299"/>
              <a:gd name="T29" fmla="*/ 2147483647 h 522"/>
              <a:gd name="T30" fmla="*/ 2147483647 w 299"/>
              <a:gd name="T31" fmla="*/ 2147483647 h 522"/>
              <a:gd name="T32" fmla="*/ 2147483647 w 299"/>
              <a:gd name="T33" fmla="*/ 0 h 522"/>
              <a:gd name="T34" fmla="*/ 2147483647 w 299"/>
              <a:gd name="T35" fmla="*/ 2147483647 h 522"/>
              <a:gd name="T36" fmla="*/ 2147483647 w 299"/>
              <a:gd name="T37" fmla="*/ 2147483647 h 522"/>
              <a:gd name="T38" fmla="*/ 2147483647 w 299"/>
              <a:gd name="T39" fmla="*/ 2147483647 h 522"/>
              <a:gd name="T40" fmla="*/ 2147483647 w 299"/>
              <a:gd name="T41" fmla="*/ 2147483647 h 522"/>
              <a:gd name="T42" fmla="*/ 2147483647 w 299"/>
              <a:gd name="T43" fmla="*/ 2147483647 h 522"/>
              <a:gd name="T44" fmla="*/ 2147483647 w 299"/>
              <a:gd name="T45" fmla="*/ 2147483647 h 522"/>
              <a:gd name="T46" fmla="*/ 2147483647 w 299"/>
              <a:gd name="T47" fmla="*/ 2147483647 h 522"/>
              <a:gd name="T48" fmla="*/ 2147483647 w 299"/>
              <a:gd name="T49" fmla="*/ 2147483647 h 522"/>
              <a:gd name="T50" fmla="*/ 2147483647 w 299"/>
              <a:gd name="T51" fmla="*/ 2147483647 h 522"/>
              <a:gd name="T52" fmla="*/ 2147483647 w 299"/>
              <a:gd name="T53" fmla="*/ 2147483647 h 522"/>
              <a:gd name="T54" fmla="*/ 0 w 299"/>
              <a:gd name="T55" fmla="*/ 2147483647 h 522"/>
              <a:gd name="T56" fmla="*/ 2147483647 w 299"/>
              <a:gd name="T57" fmla="*/ 2147483647 h 52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99"/>
              <a:gd name="T88" fmla="*/ 0 h 522"/>
              <a:gd name="T89" fmla="*/ 299 w 299"/>
              <a:gd name="T90" fmla="*/ 522 h 522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99" h="522">
                <a:moveTo>
                  <a:pt x="15" y="522"/>
                </a:moveTo>
                <a:lnTo>
                  <a:pt x="52" y="499"/>
                </a:lnTo>
                <a:lnTo>
                  <a:pt x="81" y="484"/>
                </a:lnTo>
                <a:lnTo>
                  <a:pt x="108" y="503"/>
                </a:lnTo>
                <a:lnTo>
                  <a:pt x="123" y="465"/>
                </a:lnTo>
                <a:lnTo>
                  <a:pt x="138" y="469"/>
                </a:lnTo>
                <a:lnTo>
                  <a:pt x="150" y="482"/>
                </a:lnTo>
                <a:lnTo>
                  <a:pt x="177" y="445"/>
                </a:lnTo>
                <a:lnTo>
                  <a:pt x="192" y="470"/>
                </a:lnTo>
                <a:lnTo>
                  <a:pt x="203" y="457"/>
                </a:lnTo>
                <a:lnTo>
                  <a:pt x="232" y="434"/>
                </a:lnTo>
                <a:lnTo>
                  <a:pt x="246" y="411"/>
                </a:lnTo>
                <a:lnTo>
                  <a:pt x="246" y="384"/>
                </a:lnTo>
                <a:lnTo>
                  <a:pt x="273" y="376"/>
                </a:lnTo>
                <a:lnTo>
                  <a:pt x="296" y="365"/>
                </a:lnTo>
                <a:lnTo>
                  <a:pt x="299" y="323"/>
                </a:lnTo>
                <a:lnTo>
                  <a:pt x="259" y="0"/>
                </a:lnTo>
                <a:lnTo>
                  <a:pt x="98" y="10"/>
                </a:lnTo>
                <a:lnTo>
                  <a:pt x="81" y="25"/>
                </a:lnTo>
                <a:lnTo>
                  <a:pt x="56" y="39"/>
                </a:lnTo>
                <a:lnTo>
                  <a:pt x="23" y="44"/>
                </a:lnTo>
                <a:lnTo>
                  <a:pt x="35" y="311"/>
                </a:lnTo>
                <a:lnTo>
                  <a:pt x="29" y="325"/>
                </a:lnTo>
                <a:lnTo>
                  <a:pt x="48" y="334"/>
                </a:lnTo>
                <a:lnTo>
                  <a:pt x="48" y="390"/>
                </a:lnTo>
                <a:lnTo>
                  <a:pt x="27" y="422"/>
                </a:lnTo>
                <a:lnTo>
                  <a:pt x="23" y="457"/>
                </a:lnTo>
                <a:lnTo>
                  <a:pt x="0" y="513"/>
                </a:lnTo>
                <a:lnTo>
                  <a:pt x="15" y="522"/>
                </a:lnTo>
                <a:close/>
              </a:path>
            </a:pathLst>
          </a:custGeom>
          <a:solidFill>
            <a:srgbClr val="FFFF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8" name="Freeform 34"/>
          <p:cNvSpPr>
            <a:spLocks/>
          </p:cNvSpPr>
          <p:nvPr/>
        </p:nvSpPr>
        <p:spPr bwMode="blackWhite">
          <a:xfrm>
            <a:off x="5846763" y="3335338"/>
            <a:ext cx="1171575" cy="601662"/>
          </a:xfrm>
          <a:custGeom>
            <a:avLst/>
            <a:gdLst>
              <a:gd name="T0" fmla="*/ 0 w 691"/>
              <a:gd name="T1" fmla="*/ 2147483647 h 355"/>
              <a:gd name="T2" fmla="*/ 2147483647 w 691"/>
              <a:gd name="T3" fmla="*/ 2147483647 h 355"/>
              <a:gd name="T4" fmla="*/ 2147483647 w 691"/>
              <a:gd name="T5" fmla="*/ 2147483647 h 355"/>
              <a:gd name="T6" fmla="*/ 2147483647 w 691"/>
              <a:gd name="T7" fmla="*/ 2147483647 h 355"/>
              <a:gd name="T8" fmla="*/ 2147483647 w 691"/>
              <a:gd name="T9" fmla="*/ 2147483647 h 355"/>
              <a:gd name="T10" fmla="*/ 2147483647 w 691"/>
              <a:gd name="T11" fmla="*/ 2147483647 h 355"/>
              <a:gd name="T12" fmla="*/ 2147483647 w 691"/>
              <a:gd name="T13" fmla="*/ 2147483647 h 355"/>
              <a:gd name="T14" fmla="*/ 2147483647 w 691"/>
              <a:gd name="T15" fmla="*/ 2147483647 h 355"/>
              <a:gd name="T16" fmla="*/ 2147483647 w 691"/>
              <a:gd name="T17" fmla="*/ 2147483647 h 355"/>
              <a:gd name="T18" fmla="*/ 2147483647 w 691"/>
              <a:gd name="T19" fmla="*/ 2147483647 h 355"/>
              <a:gd name="T20" fmla="*/ 2147483647 w 691"/>
              <a:gd name="T21" fmla="*/ 2147483647 h 355"/>
              <a:gd name="T22" fmla="*/ 2147483647 w 691"/>
              <a:gd name="T23" fmla="*/ 2147483647 h 355"/>
              <a:gd name="T24" fmla="*/ 2147483647 w 691"/>
              <a:gd name="T25" fmla="*/ 2147483647 h 355"/>
              <a:gd name="T26" fmla="*/ 2147483647 w 691"/>
              <a:gd name="T27" fmla="*/ 2147483647 h 355"/>
              <a:gd name="T28" fmla="*/ 2147483647 w 691"/>
              <a:gd name="T29" fmla="*/ 2147483647 h 355"/>
              <a:gd name="T30" fmla="*/ 2147483647 w 691"/>
              <a:gd name="T31" fmla="*/ 2147483647 h 355"/>
              <a:gd name="T32" fmla="*/ 2147483647 w 691"/>
              <a:gd name="T33" fmla="*/ 2147483647 h 355"/>
              <a:gd name="T34" fmla="*/ 2147483647 w 691"/>
              <a:gd name="T35" fmla="*/ 2147483647 h 355"/>
              <a:gd name="T36" fmla="*/ 2147483647 w 691"/>
              <a:gd name="T37" fmla="*/ 2147483647 h 355"/>
              <a:gd name="T38" fmla="*/ 2147483647 w 691"/>
              <a:gd name="T39" fmla="*/ 2147483647 h 355"/>
              <a:gd name="T40" fmla="*/ 2147483647 w 691"/>
              <a:gd name="T41" fmla="*/ 2147483647 h 355"/>
              <a:gd name="T42" fmla="*/ 2147483647 w 691"/>
              <a:gd name="T43" fmla="*/ 0 h 355"/>
              <a:gd name="T44" fmla="*/ 2147483647 w 691"/>
              <a:gd name="T45" fmla="*/ 2147483647 h 355"/>
              <a:gd name="T46" fmla="*/ 2147483647 w 691"/>
              <a:gd name="T47" fmla="*/ 2147483647 h 355"/>
              <a:gd name="T48" fmla="*/ 2147483647 w 691"/>
              <a:gd name="T49" fmla="*/ 2147483647 h 355"/>
              <a:gd name="T50" fmla="*/ 2147483647 w 691"/>
              <a:gd name="T51" fmla="*/ 2147483647 h 355"/>
              <a:gd name="T52" fmla="*/ 2147483647 w 691"/>
              <a:gd name="T53" fmla="*/ 2147483647 h 355"/>
              <a:gd name="T54" fmla="*/ 2147483647 w 691"/>
              <a:gd name="T55" fmla="*/ 2147483647 h 355"/>
              <a:gd name="T56" fmla="*/ 2147483647 w 691"/>
              <a:gd name="T57" fmla="*/ 2147483647 h 355"/>
              <a:gd name="T58" fmla="*/ 2147483647 w 691"/>
              <a:gd name="T59" fmla="*/ 2147483647 h 355"/>
              <a:gd name="T60" fmla="*/ 2147483647 w 691"/>
              <a:gd name="T61" fmla="*/ 2147483647 h 355"/>
              <a:gd name="T62" fmla="*/ 2147483647 w 691"/>
              <a:gd name="T63" fmla="*/ 2147483647 h 355"/>
              <a:gd name="T64" fmla="*/ 2147483647 w 691"/>
              <a:gd name="T65" fmla="*/ 2147483647 h 355"/>
              <a:gd name="T66" fmla="*/ 2147483647 w 691"/>
              <a:gd name="T67" fmla="*/ 2147483647 h 355"/>
              <a:gd name="T68" fmla="*/ 2147483647 w 691"/>
              <a:gd name="T69" fmla="*/ 2147483647 h 355"/>
              <a:gd name="T70" fmla="*/ 2147483647 w 691"/>
              <a:gd name="T71" fmla="*/ 2147483647 h 355"/>
              <a:gd name="T72" fmla="*/ 2147483647 w 691"/>
              <a:gd name="T73" fmla="*/ 2147483647 h 355"/>
              <a:gd name="T74" fmla="*/ 2147483647 w 691"/>
              <a:gd name="T75" fmla="*/ 2147483647 h 355"/>
              <a:gd name="T76" fmla="*/ 2147483647 w 691"/>
              <a:gd name="T77" fmla="*/ 2147483647 h 355"/>
              <a:gd name="T78" fmla="*/ 2147483647 w 691"/>
              <a:gd name="T79" fmla="*/ 2147483647 h 355"/>
              <a:gd name="T80" fmla="*/ 2147483647 w 691"/>
              <a:gd name="T81" fmla="*/ 2147483647 h 355"/>
              <a:gd name="T82" fmla="*/ 2147483647 w 691"/>
              <a:gd name="T83" fmla="*/ 2147483647 h 355"/>
              <a:gd name="T84" fmla="*/ 2147483647 w 691"/>
              <a:gd name="T85" fmla="*/ 2147483647 h 355"/>
              <a:gd name="T86" fmla="*/ 2147483647 w 691"/>
              <a:gd name="T87" fmla="*/ 2147483647 h 355"/>
              <a:gd name="T88" fmla="*/ 2147483647 w 691"/>
              <a:gd name="T89" fmla="*/ 2147483647 h 355"/>
              <a:gd name="T90" fmla="*/ 0 w 691"/>
              <a:gd name="T91" fmla="*/ 2147483647 h 35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691"/>
              <a:gd name="T139" fmla="*/ 0 h 355"/>
              <a:gd name="T140" fmla="*/ 691 w 691"/>
              <a:gd name="T141" fmla="*/ 355 h 35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691" h="355">
                <a:moveTo>
                  <a:pt x="0" y="355"/>
                </a:moveTo>
                <a:lnTo>
                  <a:pt x="103" y="353"/>
                </a:lnTo>
                <a:lnTo>
                  <a:pt x="117" y="330"/>
                </a:lnTo>
                <a:lnTo>
                  <a:pt x="176" y="330"/>
                </a:lnTo>
                <a:lnTo>
                  <a:pt x="552" y="284"/>
                </a:lnTo>
                <a:lnTo>
                  <a:pt x="560" y="269"/>
                </a:lnTo>
                <a:lnTo>
                  <a:pt x="591" y="261"/>
                </a:lnTo>
                <a:lnTo>
                  <a:pt x="599" y="246"/>
                </a:lnTo>
                <a:lnTo>
                  <a:pt x="641" y="226"/>
                </a:lnTo>
                <a:lnTo>
                  <a:pt x="648" y="199"/>
                </a:lnTo>
                <a:lnTo>
                  <a:pt x="668" y="196"/>
                </a:lnTo>
                <a:lnTo>
                  <a:pt x="691" y="153"/>
                </a:lnTo>
                <a:lnTo>
                  <a:pt x="660" y="115"/>
                </a:lnTo>
                <a:lnTo>
                  <a:pt x="637" y="92"/>
                </a:lnTo>
                <a:lnTo>
                  <a:pt x="637" y="54"/>
                </a:lnTo>
                <a:lnTo>
                  <a:pt x="618" y="42"/>
                </a:lnTo>
                <a:lnTo>
                  <a:pt x="595" y="15"/>
                </a:lnTo>
                <a:lnTo>
                  <a:pt x="556" y="34"/>
                </a:lnTo>
                <a:lnTo>
                  <a:pt x="483" y="34"/>
                </a:lnTo>
                <a:lnTo>
                  <a:pt x="460" y="7"/>
                </a:lnTo>
                <a:lnTo>
                  <a:pt x="433" y="7"/>
                </a:lnTo>
                <a:lnTo>
                  <a:pt x="410" y="0"/>
                </a:lnTo>
                <a:lnTo>
                  <a:pt x="407" y="46"/>
                </a:lnTo>
                <a:lnTo>
                  <a:pt x="384" y="57"/>
                </a:lnTo>
                <a:lnTo>
                  <a:pt x="357" y="65"/>
                </a:lnTo>
                <a:lnTo>
                  <a:pt x="357" y="92"/>
                </a:lnTo>
                <a:lnTo>
                  <a:pt x="343" y="115"/>
                </a:lnTo>
                <a:lnTo>
                  <a:pt x="314" y="138"/>
                </a:lnTo>
                <a:lnTo>
                  <a:pt x="303" y="151"/>
                </a:lnTo>
                <a:lnTo>
                  <a:pt x="288" y="126"/>
                </a:lnTo>
                <a:lnTo>
                  <a:pt x="261" y="163"/>
                </a:lnTo>
                <a:lnTo>
                  <a:pt x="249" y="150"/>
                </a:lnTo>
                <a:lnTo>
                  <a:pt x="234" y="146"/>
                </a:lnTo>
                <a:lnTo>
                  <a:pt x="219" y="184"/>
                </a:lnTo>
                <a:lnTo>
                  <a:pt x="192" y="165"/>
                </a:lnTo>
                <a:lnTo>
                  <a:pt x="163" y="180"/>
                </a:lnTo>
                <a:lnTo>
                  <a:pt x="126" y="205"/>
                </a:lnTo>
                <a:lnTo>
                  <a:pt x="130" y="228"/>
                </a:lnTo>
                <a:lnTo>
                  <a:pt x="84" y="244"/>
                </a:lnTo>
                <a:lnTo>
                  <a:pt x="100" y="276"/>
                </a:lnTo>
                <a:lnTo>
                  <a:pt x="80" y="295"/>
                </a:lnTo>
                <a:lnTo>
                  <a:pt x="44" y="280"/>
                </a:lnTo>
                <a:lnTo>
                  <a:pt x="21" y="295"/>
                </a:lnTo>
                <a:lnTo>
                  <a:pt x="27" y="315"/>
                </a:lnTo>
                <a:lnTo>
                  <a:pt x="36" y="328"/>
                </a:lnTo>
                <a:lnTo>
                  <a:pt x="0" y="355"/>
                </a:lnTo>
                <a:close/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9" name="Freeform 35"/>
          <p:cNvSpPr>
            <a:spLocks/>
          </p:cNvSpPr>
          <p:nvPr/>
        </p:nvSpPr>
        <p:spPr bwMode="blackWhite">
          <a:xfrm>
            <a:off x="5734050" y="3751263"/>
            <a:ext cx="1400175" cy="525462"/>
          </a:xfrm>
          <a:custGeom>
            <a:avLst/>
            <a:gdLst>
              <a:gd name="T0" fmla="*/ 2147483647 w 826"/>
              <a:gd name="T1" fmla="*/ 2147483647 h 309"/>
              <a:gd name="T2" fmla="*/ 2147483647 w 826"/>
              <a:gd name="T3" fmla="*/ 2147483647 h 309"/>
              <a:gd name="T4" fmla="*/ 2147483647 w 826"/>
              <a:gd name="T5" fmla="*/ 2147483647 h 309"/>
              <a:gd name="T6" fmla="*/ 2147483647 w 826"/>
              <a:gd name="T7" fmla="*/ 2147483647 h 309"/>
              <a:gd name="T8" fmla="*/ 2147483647 w 826"/>
              <a:gd name="T9" fmla="*/ 2147483647 h 309"/>
              <a:gd name="T10" fmla="*/ 2147483647 w 826"/>
              <a:gd name="T11" fmla="*/ 2147483647 h 309"/>
              <a:gd name="T12" fmla="*/ 2147483647 w 826"/>
              <a:gd name="T13" fmla="*/ 0 h 309"/>
              <a:gd name="T14" fmla="*/ 2147483647 w 826"/>
              <a:gd name="T15" fmla="*/ 2147483647 h 309"/>
              <a:gd name="T16" fmla="*/ 2147483647 w 826"/>
              <a:gd name="T17" fmla="*/ 2147483647 h 309"/>
              <a:gd name="T18" fmla="*/ 2147483647 w 826"/>
              <a:gd name="T19" fmla="*/ 2147483647 h 309"/>
              <a:gd name="T20" fmla="*/ 2147483647 w 826"/>
              <a:gd name="T21" fmla="*/ 2147483647 h 309"/>
              <a:gd name="T22" fmla="*/ 2147483647 w 826"/>
              <a:gd name="T23" fmla="*/ 2147483647 h 309"/>
              <a:gd name="T24" fmla="*/ 2147483647 w 826"/>
              <a:gd name="T25" fmla="*/ 2147483647 h 309"/>
              <a:gd name="T26" fmla="*/ 2147483647 w 826"/>
              <a:gd name="T27" fmla="*/ 2147483647 h 309"/>
              <a:gd name="T28" fmla="*/ 2147483647 w 826"/>
              <a:gd name="T29" fmla="*/ 2147483647 h 309"/>
              <a:gd name="T30" fmla="*/ 2147483647 w 826"/>
              <a:gd name="T31" fmla="*/ 2147483647 h 309"/>
              <a:gd name="T32" fmla="*/ 2147483647 w 826"/>
              <a:gd name="T33" fmla="*/ 2147483647 h 309"/>
              <a:gd name="T34" fmla="*/ 2147483647 w 826"/>
              <a:gd name="T35" fmla="*/ 2147483647 h 309"/>
              <a:gd name="T36" fmla="*/ 2147483647 w 826"/>
              <a:gd name="T37" fmla="*/ 2147483647 h 309"/>
              <a:gd name="T38" fmla="*/ 2147483647 w 826"/>
              <a:gd name="T39" fmla="*/ 2147483647 h 309"/>
              <a:gd name="T40" fmla="*/ 2147483647 w 826"/>
              <a:gd name="T41" fmla="*/ 2147483647 h 309"/>
              <a:gd name="T42" fmla="*/ 2147483647 w 826"/>
              <a:gd name="T43" fmla="*/ 2147483647 h 309"/>
              <a:gd name="T44" fmla="*/ 2147483647 w 826"/>
              <a:gd name="T45" fmla="*/ 2147483647 h 309"/>
              <a:gd name="T46" fmla="*/ 2147483647 w 826"/>
              <a:gd name="T47" fmla="*/ 2147483647 h 309"/>
              <a:gd name="T48" fmla="*/ 2147483647 w 826"/>
              <a:gd name="T49" fmla="*/ 2147483647 h 309"/>
              <a:gd name="T50" fmla="*/ 2147483647 w 826"/>
              <a:gd name="T51" fmla="*/ 2147483647 h 309"/>
              <a:gd name="T52" fmla="*/ 2147483647 w 826"/>
              <a:gd name="T53" fmla="*/ 2147483647 h 309"/>
              <a:gd name="T54" fmla="*/ 0 w 826"/>
              <a:gd name="T55" fmla="*/ 2147483647 h 309"/>
              <a:gd name="T56" fmla="*/ 2147483647 w 826"/>
              <a:gd name="T57" fmla="*/ 2147483647 h 309"/>
              <a:gd name="T58" fmla="*/ 2147483647 w 826"/>
              <a:gd name="T59" fmla="*/ 2147483647 h 309"/>
              <a:gd name="T60" fmla="*/ 2147483647 w 826"/>
              <a:gd name="T61" fmla="*/ 2147483647 h 309"/>
              <a:gd name="T62" fmla="*/ 2147483647 w 826"/>
              <a:gd name="T63" fmla="*/ 2147483647 h 309"/>
              <a:gd name="T64" fmla="*/ 2147483647 w 826"/>
              <a:gd name="T65" fmla="*/ 2147483647 h 309"/>
              <a:gd name="T66" fmla="*/ 2147483647 w 826"/>
              <a:gd name="T67" fmla="*/ 2147483647 h 309"/>
              <a:gd name="T68" fmla="*/ 2147483647 w 826"/>
              <a:gd name="T69" fmla="*/ 2147483647 h 309"/>
              <a:gd name="T70" fmla="*/ 2147483647 w 826"/>
              <a:gd name="T71" fmla="*/ 2147483647 h 309"/>
              <a:gd name="T72" fmla="*/ 2147483647 w 826"/>
              <a:gd name="T73" fmla="*/ 2147483647 h 309"/>
              <a:gd name="T74" fmla="*/ 2147483647 w 826"/>
              <a:gd name="T75" fmla="*/ 2147483647 h 30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826"/>
              <a:gd name="T115" fmla="*/ 0 h 309"/>
              <a:gd name="T116" fmla="*/ 826 w 826"/>
              <a:gd name="T117" fmla="*/ 309 h 30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826" h="309">
                <a:moveTo>
                  <a:pt x="66" y="109"/>
                </a:moveTo>
                <a:lnTo>
                  <a:pt x="169" y="107"/>
                </a:lnTo>
                <a:lnTo>
                  <a:pt x="183" y="84"/>
                </a:lnTo>
                <a:lnTo>
                  <a:pt x="242" y="84"/>
                </a:lnTo>
                <a:lnTo>
                  <a:pt x="618" y="38"/>
                </a:lnTo>
                <a:lnTo>
                  <a:pt x="776" y="19"/>
                </a:lnTo>
                <a:lnTo>
                  <a:pt x="780" y="0"/>
                </a:lnTo>
                <a:lnTo>
                  <a:pt x="814" y="3"/>
                </a:lnTo>
                <a:lnTo>
                  <a:pt x="822" y="19"/>
                </a:lnTo>
                <a:lnTo>
                  <a:pt x="826" y="34"/>
                </a:lnTo>
                <a:lnTo>
                  <a:pt x="803" y="34"/>
                </a:lnTo>
                <a:lnTo>
                  <a:pt x="803" y="65"/>
                </a:lnTo>
                <a:lnTo>
                  <a:pt x="776" y="72"/>
                </a:lnTo>
                <a:lnTo>
                  <a:pt x="757" y="99"/>
                </a:lnTo>
                <a:lnTo>
                  <a:pt x="726" y="99"/>
                </a:lnTo>
                <a:lnTo>
                  <a:pt x="711" y="138"/>
                </a:lnTo>
                <a:lnTo>
                  <a:pt x="653" y="161"/>
                </a:lnTo>
                <a:lnTo>
                  <a:pt x="649" y="176"/>
                </a:lnTo>
                <a:lnTo>
                  <a:pt x="618" y="188"/>
                </a:lnTo>
                <a:lnTo>
                  <a:pt x="618" y="203"/>
                </a:lnTo>
                <a:lnTo>
                  <a:pt x="595" y="211"/>
                </a:lnTo>
                <a:lnTo>
                  <a:pt x="584" y="238"/>
                </a:lnTo>
                <a:lnTo>
                  <a:pt x="476" y="253"/>
                </a:lnTo>
                <a:lnTo>
                  <a:pt x="219" y="280"/>
                </a:lnTo>
                <a:lnTo>
                  <a:pt x="25" y="293"/>
                </a:lnTo>
                <a:lnTo>
                  <a:pt x="12" y="297"/>
                </a:lnTo>
                <a:lnTo>
                  <a:pt x="4" y="309"/>
                </a:lnTo>
                <a:lnTo>
                  <a:pt x="0" y="282"/>
                </a:lnTo>
                <a:lnTo>
                  <a:pt x="12" y="270"/>
                </a:lnTo>
                <a:lnTo>
                  <a:pt x="27" y="264"/>
                </a:lnTo>
                <a:lnTo>
                  <a:pt x="27" y="249"/>
                </a:lnTo>
                <a:lnTo>
                  <a:pt x="27" y="238"/>
                </a:lnTo>
                <a:lnTo>
                  <a:pt x="43" y="230"/>
                </a:lnTo>
                <a:lnTo>
                  <a:pt x="43" y="188"/>
                </a:lnTo>
                <a:lnTo>
                  <a:pt x="52" y="166"/>
                </a:lnTo>
                <a:lnTo>
                  <a:pt x="54" y="145"/>
                </a:lnTo>
                <a:lnTo>
                  <a:pt x="66" y="134"/>
                </a:lnTo>
                <a:lnTo>
                  <a:pt x="66" y="109"/>
                </a:lnTo>
                <a:close/>
              </a:path>
            </a:pathLst>
          </a:custGeom>
          <a:solidFill>
            <a:srgbClr val="FFFF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70" name="Freeform 36"/>
          <p:cNvSpPr>
            <a:spLocks/>
          </p:cNvSpPr>
          <p:nvPr/>
        </p:nvSpPr>
        <p:spPr bwMode="blackWhite">
          <a:xfrm>
            <a:off x="5575300" y="4222750"/>
            <a:ext cx="547688" cy="995363"/>
          </a:xfrm>
          <a:custGeom>
            <a:avLst/>
            <a:gdLst>
              <a:gd name="T0" fmla="*/ 2147483647 w 323"/>
              <a:gd name="T1" fmla="*/ 2147483647 h 587"/>
              <a:gd name="T2" fmla="*/ 2147483647 w 323"/>
              <a:gd name="T3" fmla="*/ 2147483647 h 587"/>
              <a:gd name="T4" fmla="*/ 2147483647 w 323"/>
              <a:gd name="T5" fmla="*/ 2147483647 h 587"/>
              <a:gd name="T6" fmla="*/ 2147483647 w 323"/>
              <a:gd name="T7" fmla="*/ 2147483647 h 587"/>
              <a:gd name="T8" fmla="*/ 2147483647 w 323"/>
              <a:gd name="T9" fmla="*/ 2147483647 h 587"/>
              <a:gd name="T10" fmla="*/ 2147483647 w 323"/>
              <a:gd name="T11" fmla="*/ 2147483647 h 587"/>
              <a:gd name="T12" fmla="*/ 2147483647 w 323"/>
              <a:gd name="T13" fmla="*/ 2147483647 h 587"/>
              <a:gd name="T14" fmla="*/ 2147483647 w 323"/>
              <a:gd name="T15" fmla="*/ 0 h 587"/>
              <a:gd name="T16" fmla="*/ 2147483647 w 323"/>
              <a:gd name="T17" fmla="*/ 2147483647 h 587"/>
              <a:gd name="T18" fmla="*/ 2147483647 w 323"/>
              <a:gd name="T19" fmla="*/ 2147483647 h 587"/>
              <a:gd name="T20" fmla="*/ 2147483647 w 323"/>
              <a:gd name="T21" fmla="*/ 2147483647 h 587"/>
              <a:gd name="T22" fmla="*/ 2147483647 w 323"/>
              <a:gd name="T23" fmla="*/ 2147483647 h 587"/>
              <a:gd name="T24" fmla="*/ 2147483647 w 323"/>
              <a:gd name="T25" fmla="*/ 2147483647 h 587"/>
              <a:gd name="T26" fmla="*/ 2147483647 w 323"/>
              <a:gd name="T27" fmla="*/ 2147483647 h 587"/>
              <a:gd name="T28" fmla="*/ 2147483647 w 323"/>
              <a:gd name="T29" fmla="*/ 2147483647 h 587"/>
              <a:gd name="T30" fmla="*/ 2147483647 w 323"/>
              <a:gd name="T31" fmla="*/ 2147483647 h 587"/>
              <a:gd name="T32" fmla="*/ 2147483647 w 323"/>
              <a:gd name="T33" fmla="*/ 2147483647 h 587"/>
              <a:gd name="T34" fmla="*/ 2147483647 w 323"/>
              <a:gd name="T35" fmla="*/ 2147483647 h 587"/>
              <a:gd name="T36" fmla="*/ 2147483647 w 323"/>
              <a:gd name="T37" fmla="*/ 2147483647 h 587"/>
              <a:gd name="T38" fmla="*/ 2147483647 w 323"/>
              <a:gd name="T39" fmla="*/ 2147483647 h 587"/>
              <a:gd name="T40" fmla="*/ 2147483647 w 323"/>
              <a:gd name="T41" fmla="*/ 2147483647 h 587"/>
              <a:gd name="T42" fmla="*/ 2147483647 w 323"/>
              <a:gd name="T43" fmla="*/ 2147483647 h 587"/>
              <a:gd name="T44" fmla="*/ 2147483647 w 323"/>
              <a:gd name="T45" fmla="*/ 2147483647 h 587"/>
              <a:gd name="T46" fmla="*/ 2147483647 w 323"/>
              <a:gd name="T47" fmla="*/ 2147483647 h 587"/>
              <a:gd name="T48" fmla="*/ 2147483647 w 323"/>
              <a:gd name="T49" fmla="*/ 2147483647 h 587"/>
              <a:gd name="T50" fmla="*/ 2147483647 w 323"/>
              <a:gd name="T51" fmla="*/ 2147483647 h 587"/>
              <a:gd name="T52" fmla="*/ 2147483647 w 323"/>
              <a:gd name="T53" fmla="*/ 2147483647 h 587"/>
              <a:gd name="T54" fmla="*/ 0 w 323"/>
              <a:gd name="T55" fmla="*/ 2147483647 h 587"/>
              <a:gd name="T56" fmla="*/ 0 w 323"/>
              <a:gd name="T57" fmla="*/ 2147483647 h 587"/>
              <a:gd name="T58" fmla="*/ 2147483647 w 323"/>
              <a:gd name="T59" fmla="*/ 2147483647 h 587"/>
              <a:gd name="T60" fmla="*/ 2147483647 w 323"/>
              <a:gd name="T61" fmla="*/ 2147483647 h 587"/>
              <a:gd name="T62" fmla="*/ 2147483647 w 323"/>
              <a:gd name="T63" fmla="*/ 2147483647 h 587"/>
              <a:gd name="T64" fmla="*/ 2147483647 w 323"/>
              <a:gd name="T65" fmla="*/ 2147483647 h 58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23"/>
              <a:gd name="T100" fmla="*/ 0 h 587"/>
              <a:gd name="T101" fmla="*/ 323 w 323"/>
              <a:gd name="T102" fmla="*/ 587 h 58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23" h="587">
                <a:moveTo>
                  <a:pt x="202" y="587"/>
                </a:moveTo>
                <a:lnTo>
                  <a:pt x="227" y="576"/>
                </a:lnTo>
                <a:lnTo>
                  <a:pt x="246" y="576"/>
                </a:lnTo>
                <a:lnTo>
                  <a:pt x="277" y="555"/>
                </a:lnTo>
                <a:lnTo>
                  <a:pt x="309" y="576"/>
                </a:lnTo>
                <a:lnTo>
                  <a:pt x="323" y="560"/>
                </a:lnTo>
                <a:lnTo>
                  <a:pt x="323" y="545"/>
                </a:lnTo>
                <a:lnTo>
                  <a:pt x="317" y="0"/>
                </a:lnTo>
                <a:lnTo>
                  <a:pt x="119" y="15"/>
                </a:lnTo>
                <a:lnTo>
                  <a:pt x="106" y="19"/>
                </a:lnTo>
                <a:lnTo>
                  <a:pt x="98" y="31"/>
                </a:lnTo>
                <a:lnTo>
                  <a:pt x="87" y="57"/>
                </a:lnTo>
                <a:lnTo>
                  <a:pt x="64" y="82"/>
                </a:lnTo>
                <a:lnTo>
                  <a:pt x="64" y="105"/>
                </a:lnTo>
                <a:lnTo>
                  <a:pt x="50" y="130"/>
                </a:lnTo>
                <a:lnTo>
                  <a:pt x="56" y="155"/>
                </a:lnTo>
                <a:lnTo>
                  <a:pt x="27" y="165"/>
                </a:lnTo>
                <a:lnTo>
                  <a:pt x="35" y="203"/>
                </a:lnTo>
                <a:lnTo>
                  <a:pt x="27" y="259"/>
                </a:lnTo>
                <a:lnTo>
                  <a:pt x="66" y="349"/>
                </a:lnTo>
                <a:lnTo>
                  <a:pt x="48" y="359"/>
                </a:lnTo>
                <a:lnTo>
                  <a:pt x="54" y="372"/>
                </a:lnTo>
                <a:lnTo>
                  <a:pt x="31" y="391"/>
                </a:lnTo>
                <a:lnTo>
                  <a:pt x="31" y="411"/>
                </a:lnTo>
                <a:lnTo>
                  <a:pt x="12" y="412"/>
                </a:lnTo>
                <a:lnTo>
                  <a:pt x="8" y="434"/>
                </a:lnTo>
                <a:lnTo>
                  <a:pt x="27" y="443"/>
                </a:lnTo>
                <a:lnTo>
                  <a:pt x="0" y="460"/>
                </a:lnTo>
                <a:lnTo>
                  <a:pt x="0" y="491"/>
                </a:lnTo>
                <a:lnTo>
                  <a:pt x="181" y="495"/>
                </a:lnTo>
                <a:lnTo>
                  <a:pt x="192" y="507"/>
                </a:lnTo>
                <a:lnTo>
                  <a:pt x="177" y="537"/>
                </a:lnTo>
                <a:lnTo>
                  <a:pt x="202" y="587"/>
                </a:lnTo>
                <a:close/>
              </a:path>
            </a:pathLst>
          </a:custGeom>
          <a:solidFill>
            <a:srgbClr val="00B05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71" name="Freeform 37"/>
          <p:cNvSpPr>
            <a:spLocks/>
          </p:cNvSpPr>
          <p:nvPr/>
        </p:nvSpPr>
        <p:spPr bwMode="blackWhite">
          <a:xfrm>
            <a:off x="6111875" y="4187825"/>
            <a:ext cx="587375" cy="1023938"/>
          </a:xfrm>
          <a:custGeom>
            <a:avLst/>
            <a:gdLst>
              <a:gd name="T0" fmla="*/ 2147483647 w 346"/>
              <a:gd name="T1" fmla="*/ 0 h 604"/>
              <a:gd name="T2" fmla="*/ 2147483647 w 346"/>
              <a:gd name="T3" fmla="*/ 2147483647 h 604"/>
              <a:gd name="T4" fmla="*/ 2147483647 w 346"/>
              <a:gd name="T5" fmla="*/ 2147483647 h 604"/>
              <a:gd name="T6" fmla="*/ 2147483647 w 346"/>
              <a:gd name="T7" fmla="*/ 2147483647 h 604"/>
              <a:gd name="T8" fmla="*/ 2147483647 w 346"/>
              <a:gd name="T9" fmla="*/ 2147483647 h 604"/>
              <a:gd name="T10" fmla="*/ 2147483647 w 346"/>
              <a:gd name="T11" fmla="*/ 2147483647 h 604"/>
              <a:gd name="T12" fmla="*/ 2147483647 w 346"/>
              <a:gd name="T13" fmla="*/ 2147483647 h 604"/>
              <a:gd name="T14" fmla="*/ 2147483647 w 346"/>
              <a:gd name="T15" fmla="*/ 2147483647 h 604"/>
              <a:gd name="T16" fmla="*/ 2147483647 w 346"/>
              <a:gd name="T17" fmla="*/ 2147483647 h 604"/>
              <a:gd name="T18" fmla="*/ 2147483647 w 346"/>
              <a:gd name="T19" fmla="*/ 2147483647 h 604"/>
              <a:gd name="T20" fmla="*/ 2147483647 w 346"/>
              <a:gd name="T21" fmla="*/ 2147483647 h 604"/>
              <a:gd name="T22" fmla="*/ 2147483647 w 346"/>
              <a:gd name="T23" fmla="*/ 2147483647 h 604"/>
              <a:gd name="T24" fmla="*/ 2147483647 w 346"/>
              <a:gd name="T25" fmla="*/ 2147483647 h 604"/>
              <a:gd name="T26" fmla="*/ 2147483647 w 346"/>
              <a:gd name="T27" fmla="*/ 2147483647 h 604"/>
              <a:gd name="T28" fmla="*/ 2147483647 w 346"/>
              <a:gd name="T29" fmla="*/ 2147483647 h 604"/>
              <a:gd name="T30" fmla="*/ 2147483647 w 346"/>
              <a:gd name="T31" fmla="*/ 2147483647 h 604"/>
              <a:gd name="T32" fmla="*/ 2147483647 w 346"/>
              <a:gd name="T33" fmla="*/ 2147483647 h 604"/>
              <a:gd name="T34" fmla="*/ 2147483647 w 346"/>
              <a:gd name="T35" fmla="*/ 2147483647 h 604"/>
              <a:gd name="T36" fmla="*/ 2147483647 w 346"/>
              <a:gd name="T37" fmla="*/ 2147483647 h 604"/>
              <a:gd name="T38" fmla="*/ 2147483647 w 346"/>
              <a:gd name="T39" fmla="*/ 2147483647 h 604"/>
              <a:gd name="T40" fmla="*/ 2147483647 w 346"/>
              <a:gd name="T41" fmla="*/ 2147483647 h 604"/>
              <a:gd name="T42" fmla="*/ 2147483647 w 346"/>
              <a:gd name="T43" fmla="*/ 2147483647 h 604"/>
              <a:gd name="T44" fmla="*/ 0 w 346"/>
              <a:gd name="T45" fmla="*/ 2147483647 h 604"/>
              <a:gd name="T46" fmla="*/ 2147483647 w 346"/>
              <a:gd name="T47" fmla="*/ 0 h 60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46"/>
              <a:gd name="T73" fmla="*/ 0 h 604"/>
              <a:gd name="T74" fmla="*/ 346 w 346"/>
              <a:gd name="T75" fmla="*/ 604 h 60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46" h="604">
                <a:moveTo>
                  <a:pt x="253" y="0"/>
                </a:moveTo>
                <a:lnTo>
                  <a:pt x="296" y="194"/>
                </a:lnTo>
                <a:lnTo>
                  <a:pt x="315" y="205"/>
                </a:lnTo>
                <a:lnTo>
                  <a:pt x="311" y="247"/>
                </a:lnTo>
                <a:lnTo>
                  <a:pt x="346" y="274"/>
                </a:lnTo>
                <a:lnTo>
                  <a:pt x="326" y="320"/>
                </a:lnTo>
                <a:lnTo>
                  <a:pt x="338" y="351"/>
                </a:lnTo>
                <a:lnTo>
                  <a:pt x="323" y="412"/>
                </a:lnTo>
                <a:lnTo>
                  <a:pt x="342" y="478"/>
                </a:lnTo>
                <a:lnTo>
                  <a:pt x="83" y="491"/>
                </a:lnTo>
                <a:lnTo>
                  <a:pt x="100" y="520"/>
                </a:lnTo>
                <a:lnTo>
                  <a:pt x="115" y="528"/>
                </a:lnTo>
                <a:lnTo>
                  <a:pt x="113" y="558"/>
                </a:lnTo>
                <a:lnTo>
                  <a:pt x="94" y="576"/>
                </a:lnTo>
                <a:lnTo>
                  <a:pt x="90" y="593"/>
                </a:lnTo>
                <a:lnTo>
                  <a:pt x="67" y="604"/>
                </a:lnTo>
                <a:lnTo>
                  <a:pt x="60" y="599"/>
                </a:lnTo>
                <a:lnTo>
                  <a:pt x="69" y="558"/>
                </a:lnTo>
                <a:lnTo>
                  <a:pt x="44" y="522"/>
                </a:lnTo>
                <a:lnTo>
                  <a:pt x="46" y="581"/>
                </a:lnTo>
                <a:lnTo>
                  <a:pt x="27" y="566"/>
                </a:lnTo>
                <a:lnTo>
                  <a:pt x="6" y="566"/>
                </a:lnTo>
                <a:lnTo>
                  <a:pt x="0" y="21"/>
                </a:lnTo>
                <a:lnTo>
                  <a:pt x="253" y="0"/>
                </a:lnTo>
                <a:close/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72" name="Freeform 38"/>
          <p:cNvSpPr>
            <a:spLocks/>
          </p:cNvSpPr>
          <p:nvPr/>
        </p:nvSpPr>
        <p:spPr bwMode="blackWhite">
          <a:xfrm>
            <a:off x="6473825" y="2616200"/>
            <a:ext cx="673100" cy="811213"/>
          </a:xfrm>
          <a:custGeom>
            <a:avLst/>
            <a:gdLst>
              <a:gd name="T0" fmla="*/ 2147483647 w 397"/>
              <a:gd name="T1" fmla="*/ 2147483647 h 479"/>
              <a:gd name="T2" fmla="*/ 2147483647 w 397"/>
              <a:gd name="T3" fmla="*/ 2147483647 h 479"/>
              <a:gd name="T4" fmla="*/ 2147483647 w 397"/>
              <a:gd name="T5" fmla="*/ 2147483647 h 479"/>
              <a:gd name="T6" fmla="*/ 2147483647 w 397"/>
              <a:gd name="T7" fmla="*/ 2147483647 h 479"/>
              <a:gd name="T8" fmla="*/ 2147483647 w 397"/>
              <a:gd name="T9" fmla="*/ 2147483647 h 479"/>
              <a:gd name="T10" fmla="*/ 2147483647 w 397"/>
              <a:gd name="T11" fmla="*/ 2147483647 h 479"/>
              <a:gd name="T12" fmla="*/ 2147483647 w 397"/>
              <a:gd name="T13" fmla="*/ 2147483647 h 479"/>
              <a:gd name="T14" fmla="*/ 2147483647 w 397"/>
              <a:gd name="T15" fmla="*/ 2147483647 h 479"/>
              <a:gd name="T16" fmla="*/ 2147483647 w 397"/>
              <a:gd name="T17" fmla="*/ 2147483647 h 479"/>
              <a:gd name="T18" fmla="*/ 2147483647 w 397"/>
              <a:gd name="T19" fmla="*/ 0 h 479"/>
              <a:gd name="T20" fmla="*/ 2147483647 w 397"/>
              <a:gd name="T21" fmla="*/ 2147483647 h 479"/>
              <a:gd name="T22" fmla="*/ 2147483647 w 397"/>
              <a:gd name="T23" fmla="*/ 2147483647 h 479"/>
              <a:gd name="T24" fmla="*/ 2147483647 w 397"/>
              <a:gd name="T25" fmla="*/ 2147483647 h 479"/>
              <a:gd name="T26" fmla="*/ 2147483647 w 397"/>
              <a:gd name="T27" fmla="*/ 2147483647 h 479"/>
              <a:gd name="T28" fmla="*/ 2147483647 w 397"/>
              <a:gd name="T29" fmla="*/ 2147483647 h 479"/>
              <a:gd name="T30" fmla="*/ 2147483647 w 397"/>
              <a:gd name="T31" fmla="*/ 2147483647 h 479"/>
              <a:gd name="T32" fmla="*/ 2147483647 w 397"/>
              <a:gd name="T33" fmla="*/ 2147483647 h 479"/>
              <a:gd name="T34" fmla="*/ 2147483647 w 397"/>
              <a:gd name="T35" fmla="*/ 2147483647 h 479"/>
              <a:gd name="T36" fmla="*/ 2147483647 w 397"/>
              <a:gd name="T37" fmla="*/ 2147483647 h 479"/>
              <a:gd name="T38" fmla="*/ 2147483647 w 397"/>
              <a:gd name="T39" fmla="*/ 2147483647 h 479"/>
              <a:gd name="T40" fmla="*/ 2147483647 w 397"/>
              <a:gd name="T41" fmla="*/ 2147483647 h 479"/>
              <a:gd name="T42" fmla="*/ 2147483647 w 397"/>
              <a:gd name="T43" fmla="*/ 2147483647 h 479"/>
              <a:gd name="T44" fmla="*/ 2147483647 w 397"/>
              <a:gd name="T45" fmla="*/ 2147483647 h 479"/>
              <a:gd name="T46" fmla="*/ 2147483647 w 397"/>
              <a:gd name="T47" fmla="*/ 2147483647 h 479"/>
              <a:gd name="T48" fmla="*/ 2147483647 w 397"/>
              <a:gd name="T49" fmla="*/ 2147483647 h 479"/>
              <a:gd name="T50" fmla="*/ 2147483647 w 397"/>
              <a:gd name="T51" fmla="*/ 2147483647 h 479"/>
              <a:gd name="T52" fmla="*/ 2147483647 w 397"/>
              <a:gd name="T53" fmla="*/ 2147483647 h 479"/>
              <a:gd name="T54" fmla="*/ 2147483647 w 397"/>
              <a:gd name="T55" fmla="*/ 2147483647 h 479"/>
              <a:gd name="T56" fmla="*/ 2147483647 w 397"/>
              <a:gd name="T57" fmla="*/ 2147483647 h 479"/>
              <a:gd name="T58" fmla="*/ 2147483647 w 397"/>
              <a:gd name="T59" fmla="*/ 2147483647 h 479"/>
              <a:gd name="T60" fmla="*/ 2147483647 w 397"/>
              <a:gd name="T61" fmla="*/ 2147483647 h 479"/>
              <a:gd name="T62" fmla="*/ 0 w 397"/>
              <a:gd name="T63" fmla="*/ 2147483647 h 479"/>
              <a:gd name="T64" fmla="*/ 2147483647 w 397"/>
              <a:gd name="T65" fmla="*/ 2147483647 h 47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97"/>
              <a:gd name="T100" fmla="*/ 0 h 479"/>
              <a:gd name="T101" fmla="*/ 397 w 397"/>
              <a:gd name="T102" fmla="*/ 479 h 47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97" h="479">
                <a:moveTo>
                  <a:pt x="121" y="99"/>
                </a:moveTo>
                <a:lnTo>
                  <a:pt x="159" y="109"/>
                </a:lnTo>
                <a:lnTo>
                  <a:pt x="194" y="105"/>
                </a:lnTo>
                <a:lnTo>
                  <a:pt x="213" y="117"/>
                </a:lnTo>
                <a:lnTo>
                  <a:pt x="240" y="117"/>
                </a:lnTo>
                <a:lnTo>
                  <a:pt x="259" y="94"/>
                </a:lnTo>
                <a:lnTo>
                  <a:pt x="286" y="88"/>
                </a:lnTo>
                <a:lnTo>
                  <a:pt x="324" y="40"/>
                </a:lnTo>
                <a:lnTo>
                  <a:pt x="367" y="17"/>
                </a:lnTo>
                <a:lnTo>
                  <a:pt x="386" y="0"/>
                </a:lnTo>
                <a:lnTo>
                  <a:pt x="397" y="119"/>
                </a:lnTo>
                <a:lnTo>
                  <a:pt x="386" y="128"/>
                </a:lnTo>
                <a:lnTo>
                  <a:pt x="394" y="159"/>
                </a:lnTo>
                <a:lnTo>
                  <a:pt x="388" y="190"/>
                </a:lnTo>
                <a:lnTo>
                  <a:pt x="394" y="243"/>
                </a:lnTo>
                <a:lnTo>
                  <a:pt x="382" y="312"/>
                </a:lnTo>
                <a:lnTo>
                  <a:pt x="340" y="359"/>
                </a:lnTo>
                <a:lnTo>
                  <a:pt x="332" y="391"/>
                </a:lnTo>
                <a:lnTo>
                  <a:pt x="321" y="408"/>
                </a:lnTo>
                <a:lnTo>
                  <a:pt x="305" y="374"/>
                </a:lnTo>
                <a:lnTo>
                  <a:pt x="294" y="405"/>
                </a:lnTo>
                <a:lnTo>
                  <a:pt x="275" y="412"/>
                </a:lnTo>
                <a:lnTo>
                  <a:pt x="275" y="470"/>
                </a:lnTo>
                <a:lnTo>
                  <a:pt x="269" y="479"/>
                </a:lnTo>
                <a:lnTo>
                  <a:pt x="248" y="466"/>
                </a:lnTo>
                <a:lnTo>
                  <a:pt x="225" y="439"/>
                </a:lnTo>
                <a:lnTo>
                  <a:pt x="186" y="458"/>
                </a:lnTo>
                <a:lnTo>
                  <a:pt x="113" y="458"/>
                </a:lnTo>
                <a:lnTo>
                  <a:pt x="90" y="431"/>
                </a:lnTo>
                <a:lnTo>
                  <a:pt x="63" y="431"/>
                </a:lnTo>
                <a:lnTo>
                  <a:pt x="40" y="424"/>
                </a:lnTo>
                <a:lnTo>
                  <a:pt x="0" y="105"/>
                </a:lnTo>
                <a:lnTo>
                  <a:pt x="121" y="99"/>
                </a:lnTo>
                <a:close/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73" name="Freeform 39"/>
          <p:cNvSpPr>
            <a:spLocks/>
          </p:cNvSpPr>
          <p:nvPr/>
        </p:nvSpPr>
        <p:spPr bwMode="blackWhite">
          <a:xfrm>
            <a:off x="6926263" y="2817813"/>
            <a:ext cx="754062" cy="868362"/>
          </a:xfrm>
          <a:custGeom>
            <a:avLst/>
            <a:gdLst>
              <a:gd name="T0" fmla="*/ 2147483647 w 445"/>
              <a:gd name="T1" fmla="*/ 0 h 512"/>
              <a:gd name="T2" fmla="*/ 2147483647 w 445"/>
              <a:gd name="T3" fmla="*/ 2147483647 h 512"/>
              <a:gd name="T4" fmla="*/ 2147483647 w 445"/>
              <a:gd name="T5" fmla="*/ 2147483647 h 512"/>
              <a:gd name="T6" fmla="*/ 2147483647 w 445"/>
              <a:gd name="T7" fmla="*/ 2147483647 h 512"/>
              <a:gd name="T8" fmla="*/ 2147483647 w 445"/>
              <a:gd name="T9" fmla="*/ 2147483647 h 512"/>
              <a:gd name="T10" fmla="*/ 2147483647 w 445"/>
              <a:gd name="T11" fmla="*/ 2147483647 h 512"/>
              <a:gd name="T12" fmla="*/ 2147483647 w 445"/>
              <a:gd name="T13" fmla="*/ 2147483647 h 512"/>
              <a:gd name="T14" fmla="*/ 2147483647 w 445"/>
              <a:gd name="T15" fmla="*/ 2147483647 h 512"/>
              <a:gd name="T16" fmla="*/ 2147483647 w 445"/>
              <a:gd name="T17" fmla="*/ 2147483647 h 512"/>
              <a:gd name="T18" fmla="*/ 2147483647 w 445"/>
              <a:gd name="T19" fmla="*/ 2147483647 h 512"/>
              <a:gd name="T20" fmla="*/ 2147483647 w 445"/>
              <a:gd name="T21" fmla="*/ 2147483647 h 512"/>
              <a:gd name="T22" fmla="*/ 2147483647 w 445"/>
              <a:gd name="T23" fmla="*/ 2147483647 h 512"/>
              <a:gd name="T24" fmla="*/ 2147483647 w 445"/>
              <a:gd name="T25" fmla="*/ 2147483647 h 512"/>
              <a:gd name="T26" fmla="*/ 2147483647 w 445"/>
              <a:gd name="T27" fmla="*/ 2147483647 h 512"/>
              <a:gd name="T28" fmla="*/ 0 w 445"/>
              <a:gd name="T29" fmla="*/ 2147483647 h 512"/>
              <a:gd name="T30" fmla="*/ 0 w 445"/>
              <a:gd name="T31" fmla="*/ 2147483647 h 512"/>
              <a:gd name="T32" fmla="*/ 2147483647 w 445"/>
              <a:gd name="T33" fmla="*/ 2147483647 h 512"/>
              <a:gd name="T34" fmla="*/ 2147483647 w 445"/>
              <a:gd name="T35" fmla="*/ 2147483647 h 512"/>
              <a:gd name="T36" fmla="*/ 2147483647 w 445"/>
              <a:gd name="T37" fmla="*/ 2147483647 h 512"/>
              <a:gd name="T38" fmla="*/ 2147483647 w 445"/>
              <a:gd name="T39" fmla="*/ 2147483647 h 512"/>
              <a:gd name="T40" fmla="*/ 2147483647 w 445"/>
              <a:gd name="T41" fmla="*/ 2147483647 h 512"/>
              <a:gd name="T42" fmla="*/ 2147483647 w 445"/>
              <a:gd name="T43" fmla="*/ 2147483647 h 512"/>
              <a:gd name="T44" fmla="*/ 2147483647 w 445"/>
              <a:gd name="T45" fmla="*/ 2147483647 h 512"/>
              <a:gd name="T46" fmla="*/ 2147483647 w 445"/>
              <a:gd name="T47" fmla="*/ 2147483647 h 512"/>
              <a:gd name="T48" fmla="*/ 2147483647 w 445"/>
              <a:gd name="T49" fmla="*/ 2147483647 h 512"/>
              <a:gd name="T50" fmla="*/ 2147483647 w 445"/>
              <a:gd name="T51" fmla="*/ 2147483647 h 512"/>
              <a:gd name="T52" fmla="*/ 2147483647 w 445"/>
              <a:gd name="T53" fmla="*/ 2147483647 h 512"/>
              <a:gd name="T54" fmla="*/ 2147483647 w 445"/>
              <a:gd name="T55" fmla="*/ 2147483647 h 512"/>
              <a:gd name="T56" fmla="*/ 2147483647 w 445"/>
              <a:gd name="T57" fmla="*/ 2147483647 h 512"/>
              <a:gd name="T58" fmla="*/ 2147483647 w 445"/>
              <a:gd name="T59" fmla="*/ 2147483647 h 512"/>
              <a:gd name="T60" fmla="*/ 2147483647 w 445"/>
              <a:gd name="T61" fmla="*/ 2147483647 h 512"/>
              <a:gd name="T62" fmla="*/ 2147483647 w 445"/>
              <a:gd name="T63" fmla="*/ 2147483647 h 512"/>
              <a:gd name="T64" fmla="*/ 2147483647 w 445"/>
              <a:gd name="T65" fmla="*/ 2147483647 h 512"/>
              <a:gd name="T66" fmla="*/ 2147483647 w 445"/>
              <a:gd name="T67" fmla="*/ 2147483647 h 512"/>
              <a:gd name="T68" fmla="*/ 2147483647 w 445"/>
              <a:gd name="T69" fmla="*/ 2147483647 h 512"/>
              <a:gd name="T70" fmla="*/ 2147483647 w 445"/>
              <a:gd name="T71" fmla="*/ 2147483647 h 512"/>
              <a:gd name="T72" fmla="*/ 2147483647 w 445"/>
              <a:gd name="T73" fmla="*/ 2147483647 h 512"/>
              <a:gd name="T74" fmla="*/ 2147483647 w 445"/>
              <a:gd name="T75" fmla="*/ 2147483647 h 512"/>
              <a:gd name="T76" fmla="*/ 2147483647 w 445"/>
              <a:gd name="T77" fmla="*/ 2147483647 h 512"/>
              <a:gd name="T78" fmla="*/ 2147483647 w 445"/>
              <a:gd name="T79" fmla="*/ 2147483647 h 512"/>
              <a:gd name="T80" fmla="*/ 2147483647 w 445"/>
              <a:gd name="T81" fmla="*/ 2147483647 h 512"/>
              <a:gd name="T82" fmla="*/ 2147483647 w 445"/>
              <a:gd name="T83" fmla="*/ 2147483647 h 512"/>
              <a:gd name="T84" fmla="*/ 2147483647 w 445"/>
              <a:gd name="T85" fmla="*/ 2147483647 h 512"/>
              <a:gd name="T86" fmla="*/ 2147483647 w 445"/>
              <a:gd name="T87" fmla="*/ 2147483647 h 512"/>
              <a:gd name="T88" fmla="*/ 2147483647 w 445"/>
              <a:gd name="T89" fmla="*/ 2147483647 h 512"/>
              <a:gd name="T90" fmla="*/ 2147483647 w 445"/>
              <a:gd name="T91" fmla="*/ 2147483647 h 512"/>
              <a:gd name="T92" fmla="*/ 2147483647 w 445"/>
              <a:gd name="T93" fmla="*/ 2147483647 h 512"/>
              <a:gd name="T94" fmla="*/ 2147483647 w 445"/>
              <a:gd name="T95" fmla="*/ 2147483647 h 512"/>
              <a:gd name="T96" fmla="*/ 2147483647 w 445"/>
              <a:gd name="T97" fmla="*/ 2147483647 h 512"/>
              <a:gd name="T98" fmla="*/ 2147483647 w 445"/>
              <a:gd name="T99" fmla="*/ 0 h 51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445"/>
              <a:gd name="T151" fmla="*/ 0 h 512"/>
              <a:gd name="T152" fmla="*/ 445 w 445"/>
              <a:gd name="T153" fmla="*/ 512 h 51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445" h="512">
                <a:moveTo>
                  <a:pt x="130" y="0"/>
                </a:moveTo>
                <a:lnTo>
                  <a:pt x="119" y="9"/>
                </a:lnTo>
                <a:lnTo>
                  <a:pt x="127" y="40"/>
                </a:lnTo>
                <a:lnTo>
                  <a:pt x="121" y="71"/>
                </a:lnTo>
                <a:lnTo>
                  <a:pt x="127" y="124"/>
                </a:lnTo>
                <a:lnTo>
                  <a:pt x="115" y="193"/>
                </a:lnTo>
                <a:lnTo>
                  <a:pt x="73" y="240"/>
                </a:lnTo>
                <a:lnTo>
                  <a:pt x="65" y="272"/>
                </a:lnTo>
                <a:lnTo>
                  <a:pt x="54" y="289"/>
                </a:lnTo>
                <a:lnTo>
                  <a:pt x="38" y="255"/>
                </a:lnTo>
                <a:lnTo>
                  <a:pt x="27" y="286"/>
                </a:lnTo>
                <a:lnTo>
                  <a:pt x="8" y="293"/>
                </a:lnTo>
                <a:lnTo>
                  <a:pt x="8" y="351"/>
                </a:lnTo>
                <a:lnTo>
                  <a:pt x="2" y="360"/>
                </a:lnTo>
                <a:lnTo>
                  <a:pt x="0" y="359"/>
                </a:lnTo>
                <a:lnTo>
                  <a:pt x="0" y="397"/>
                </a:lnTo>
                <a:lnTo>
                  <a:pt x="23" y="420"/>
                </a:lnTo>
                <a:lnTo>
                  <a:pt x="54" y="458"/>
                </a:lnTo>
                <a:lnTo>
                  <a:pt x="73" y="497"/>
                </a:lnTo>
                <a:lnTo>
                  <a:pt x="104" y="512"/>
                </a:lnTo>
                <a:lnTo>
                  <a:pt x="119" y="485"/>
                </a:lnTo>
                <a:lnTo>
                  <a:pt x="165" y="481"/>
                </a:lnTo>
                <a:lnTo>
                  <a:pt x="173" y="451"/>
                </a:lnTo>
                <a:lnTo>
                  <a:pt x="196" y="439"/>
                </a:lnTo>
                <a:lnTo>
                  <a:pt x="211" y="435"/>
                </a:lnTo>
                <a:lnTo>
                  <a:pt x="230" y="435"/>
                </a:lnTo>
                <a:lnTo>
                  <a:pt x="226" y="397"/>
                </a:lnTo>
                <a:lnTo>
                  <a:pt x="242" y="382"/>
                </a:lnTo>
                <a:lnTo>
                  <a:pt x="249" y="347"/>
                </a:lnTo>
                <a:lnTo>
                  <a:pt x="270" y="312"/>
                </a:lnTo>
                <a:lnTo>
                  <a:pt x="272" y="272"/>
                </a:lnTo>
                <a:lnTo>
                  <a:pt x="299" y="309"/>
                </a:lnTo>
                <a:lnTo>
                  <a:pt x="315" y="305"/>
                </a:lnTo>
                <a:lnTo>
                  <a:pt x="330" y="255"/>
                </a:lnTo>
                <a:lnTo>
                  <a:pt x="361" y="228"/>
                </a:lnTo>
                <a:lnTo>
                  <a:pt x="376" y="170"/>
                </a:lnTo>
                <a:lnTo>
                  <a:pt x="397" y="186"/>
                </a:lnTo>
                <a:lnTo>
                  <a:pt x="414" y="190"/>
                </a:lnTo>
                <a:lnTo>
                  <a:pt x="422" y="167"/>
                </a:lnTo>
                <a:lnTo>
                  <a:pt x="445" y="167"/>
                </a:lnTo>
                <a:lnTo>
                  <a:pt x="445" y="147"/>
                </a:lnTo>
                <a:lnTo>
                  <a:pt x="414" y="151"/>
                </a:lnTo>
                <a:lnTo>
                  <a:pt x="384" y="144"/>
                </a:lnTo>
                <a:lnTo>
                  <a:pt x="361" y="147"/>
                </a:lnTo>
                <a:lnTo>
                  <a:pt x="330" y="151"/>
                </a:lnTo>
                <a:lnTo>
                  <a:pt x="307" y="182"/>
                </a:lnTo>
                <a:lnTo>
                  <a:pt x="272" y="205"/>
                </a:lnTo>
                <a:lnTo>
                  <a:pt x="261" y="147"/>
                </a:lnTo>
                <a:lnTo>
                  <a:pt x="148" y="163"/>
                </a:lnTo>
                <a:lnTo>
                  <a:pt x="130" y="0"/>
                </a:lnTo>
                <a:close/>
              </a:path>
            </a:pathLst>
          </a:custGeom>
          <a:solidFill>
            <a:srgbClr val="00B05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74" name="Freeform 40"/>
          <p:cNvSpPr>
            <a:spLocks/>
          </p:cNvSpPr>
          <p:nvPr/>
        </p:nvSpPr>
        <p:spPr bwMode="blackWhite">
          <a:xfrm>
            <a:off x="6781800" y="3100388"/>
            <a:ext cx="1344613" cy="715962"/>
          </a:xfrm>
          <a:custGeom>
            <a:avLst/>
            <a:gdLst>
              <a:gd name="T0" fmla="*/ 2147483647 w 793"/>
              <a:gd name="T1" fmla="*/ 2147483647 h 422"/>
              <a:gd name="T2" fmla="*/ 2147483647 w 793"/>
              <a:gd name="T3" fmla="*/ 2147483647 h 422"/>
              <a:gd name="T4" fmla="*/ 2147483647 w 793"/>
              <a:gd name="T5" fmla="*/ 2147483647 h 422"/>
              <a:gd name="T6" fmla="*/ 2147483647 w 793"/>
              <a:gd name="T7" fmla="*/ 2147483647 h 422"/>
              <a:gd name="T8" fmla="*/ 2147483647 w 793"/>
              <a:gd name="T9" fmla="*/ 2147483647 h 422"/>
              <a:gd name="T10" fmla="*/ 2147483647 w 793"/>
              <a:gd name="T11" fmla="*/ 2147483647 h 422"/>
              <a:gd name="T12" fmla="*/ 2147483647 w 793"/>
              <a:gd name="T13" fmla="*/ 2147483647 h 422"/>
              <a:gd name="T14" fmla="*/ 2147483647 w 793"/>
              <a:gd name="T15" fmla="*/ 2147483647 h 422"/>
              <a:gd name="T16" fmla="*/ 2147483647 w 793"/>
              <a:gd name="T17" fmla="*/ 2147483647 h 422"/>
              <a:gd name="T18" fmla="*/ 2147483647 w 793"/>
              <a:gd name="T19" fmla="*/ 2147483647 h 422"/>
              <a:gd name="T20" fmla="*/ 2147483647 w 793"/>
              <a:gd name="T21" fmla="*/ 2147483647 h 422"/>
              <a:gd name="T22" fmla="*/ 2147483647 w 793"/>
              <a:gd name="T23" fmla="*/ 2147483647 h 422"/>
              <a:gd name="T24" fmla="*/ 2147483647 w 793"/>
              <a:gd name="T25" fmla="*/ 2147483647 h 422"/>
              <a:gd name="T26" fmla="*/ 2147483647 w 793"/>
              <a:gd name="T27" fmla="*/ 2147483647 h 422"/>
              <a:gd name="T28" fmla="*/ 2147483647 w 793"/>
              <a:gd name="T29" fmla="*/ 2147483647 h 422"/>
              <a:gd name="T30" fmla="*/ 2147483647 w 793"/>
              <a:gd name="T31" fmla="*/ 0 h 422"/>
              <a:gd name="T32" fmla="*/ 2147483647 w 793"/>
              <a:gd name="T33" fmla="*/ 2147483647 h 422"/>
              <a:gd name="T34" fmla="*/ 2147483647 w 793"/>
              <a:gd name="T35" fmla="*/ 2147483647 h 422"/>
              <a:gd name="T36" fmla="*/ 2147483647 w 793"/>
              <a:gd name="T37" fmla="*/ 2147483647 h 422"/>
              <a:gd name="T38" fmla="*/ 2147483647 w 793"/>
              <a:gd name="T39" fmla="*/ 2147483647 h 422"/>
              <a:gd name="T40" fmla="*/ 2147483647 w 793"/>
              <a:gd name="T41" fmla="*/ 2147483647 h 422"/>
              <a:gd name="T42" fmla="*/ 2147483647 w 793"/>
              <a:gd name="T43" fmla="*/ 2147483647 h 422"/>
              <a:gd name="T44" fmla="*/ 2147483647 w 793"/>
              <a:gd name="T45" fmla="*/ 2147483647 h 422"/>
              <a:gd name="T46" fmla="*/ 2147483647 w 793"/>
              <a:gd name="T47" fmla="*/ 2147483647 h 422"/>
              <a:gd name="T48" fmla="*/ 2147483647 w 793"/>
              <a:gd name="T49" fmla="*/ 2147483647 h 422"/>
              <a:gd name="T50" fmla="*/ 2147483647 w 793"/>
              <a:gd name="T51" fmla="*/ 2147483647 h 422"/>
              <a:gd name="T52" fmla="*/ 2147483647 w 793"/>
              <a:gd name="T53" fmla="*/ 2147483647 h 422"/>
              <a:gd name="T54" fmla="*/ 2147483647 w 793"/>
              <a:gd name="T55" fmla="*/ 2147483647 h 422"/>
              <a:gd name="T56" fmla="*/ 2147483647 w 793"/>
              <a:gd name="T57" fmla="*/ 2147483647 h 422"/>
              <a:gd name="T58" fmla="*/ 0 w 793"/>
              <a:gd name="T59" fmla="*/ 2147483647 h 422"/>
              <a:gd name="T60" fmla="*/ 2147483647 w 793"/>
              <a:gd name="T61" fmla="*/ 2147483647 h 422"/>
              <a:gd name="T62" fmla="*/ 2147483647 w 793"/>
              <a:gd name="T63" fmla="*/ 2147483647 h 42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93"/>
              <a:gd name="T97" fmla="*/ 0 h 422"/>
              <a:gd name="T98" fmla="*/ 793 w 793"/>
              <a:gd name="T99" fmla="*/ 422 h 42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93" h="422">
                <a:moveTo>
                  <a:pt x="200" y="395"/>
                </a:moveTo>
                <a:lnTo>
                  <a:pt x="615" y="326"/>
                </a:lnTo>
                <a:lnTo>
                  <a:pt x="618" y="318"/>
                </a:lnTo>
                <a:lnTo>
                  <a:pt x="739" y="286"/>
                </a:lnTo>
                <a:lnTo>
                  <a:pt x="749" y="282"/>
                </a:lnTo>
                <a:lnTo>
                  <a:pt x="764" y="299"/>
                </a:lnTo>
                <a:lnTo>
                  <a:pt x="782" y="347"/>
                </a:lnTo>
                <a:lnTo>
                  <a:pt x="793" y="345"/>
                </a:lnTo>
                <a:lnTo>
                  <a:pt x="755" y="264"/>
                </a:lnTo>
                <a:lnTo>
                  <a:pt x="741" y="255"/>
                </a:lnTo>
                <a:lnTo>
                  <a:pt x="722" y="264"/>
                </a:lnTo>
                <a:lnTo>
                  <a:pt x="703" y="241"/>
                </a:lnTo>
                <a:lnTo>
                  <a:pt x="663" y="224"/>
                </a:lnTo>
                <a:lnTo>
                  <a:pt x="716" y="230"/>
                </a:lnTo>
                <a:lnTo>
                  <a:pt x="684" y="199"/>
                </a:lnTo>
                <a:lnTo>
                  <a:pt x="709" y="199"/>
                </a:lnTo>
                <a:lnTo>
                  <a:pt x="699" y="176"/>
                </a:lnTo>
                <a:lnTo>
                  <a:pt x="657" y="172"/>
                </a:lnTo>
                <a:lnTo>
                  <a:pt x="686" y="163"/>
                </a:lnTo>
                <a:lnTo>
                  <a:pt x="684" y="149"/>
                </a:lnTo>
                <a:lnTo>
                  <a:pt x="666" y="142"/>
                </a:lnTo>
                <a:lnTo>
                  <a:pt x="653" y="122"/>
                </a:lnTo>
                <a:lnTo>
                  <a:pt x="622" y="107"/>
                </a:lnTo>
                <a:lnTo>
                  <a:pt x="603" y="84"/>
                </a:lnTo>
                <a:lnTo>
                  <a:pt x="565" y="103"/>
                </a:lnTo>
                <a:lnTo>
                  <a:pt x="561" y="92"/>
                </a:lnTo>
                <a:lnTo>
                  <a:pt x="584" y="48"/>
                </a:lnTo>
                <a:lnTo>
                  <a:pt x="576" y="38"/>
                </a:lnTo>
                <a:lnTo>
                  <a:pt x="559" y="26"/>
                </a:lnTo>
                <a:lnTo>
                  <a:pt x="538" y="11"/>
                </a:lnTo>
                <a:lnTo>
                  <a:pt x="530" y="0"/>
                </a:lnTo>
                <a:lnTo>
                  <a:pt x="507" y="0"/>
                </a:lnTo>
                <a:lnTo>
                  <a:pt x="499" y="23"/>
                </a:lnTo>
                <a:lnTo>
                  <a:pt x="482" y="19"/>
                </a:lnTo>
                <a:lnTo>
                  <a:pt x="461" y="3"/>
                </a:lnTo>
                <a:lnTo>
                  <a:pt x="446" y="61"/>
                </a:lnTo>
                <a:lnTo>
                  <a:pt x="415" y="88"/>
                </a:lnTo>
                <a:lnTo>
                  <a:pt x="400" y="138"/>
                </a:lnTo>
                <a:lnTo>
                  <a:pt x="384" y="142"/>
                </a:lnTo>
                <a:lnTo>
                  <a:pt x="357" y="105"/>
                </a:lnTo>
                <a:lnTo>
                  <a:pt x="355" y="145"/>
                </a:lnTo>
                <a:lnTo>
                  <a:pt x="334" y="180"/>
                </a:lnTo>
                <a:lnTo>
                  <a:pt x="327" y="215"/>
                </a:lnTo>
                <a:lnTo>
                  <a:pt x="311" y="230"/>
                </a:lnTo>
                <a:lnTo>
                  <a:pt x="315" y="268"/>
                </a:lnTo>
                <a:lnTo>
                  <a:pt x="296" y="268"/>
                </a:lnTo>
                <a:lnTo>
                  <a:pt x="281" y="272"/>
                </a:lnTo>
                <a:lnTo>
                  <a:pt x="258" y="284"/>
                </a:lnTo>
                <a:lnTo>
                  <a:pt x="250" y="314"/>
                </a:lnTo>
                <a:lnTo>
                  <a:pt x="204" y="318"/>
                </a:lnTo>
                <a:lnTo>
                  <a:pt x="189" y="345"/>
                </a:lnTo>
                <a:lnTo>
                  <a:pt x="158" y="330"/>
                </a:lnTo>
                <a:lnTo>
                  <a:pt x="139" y="291"/>
                </a:lnTo>
                <a:lnTo>
                  <a:pt x="116" y="334"/>
                </a:lnTo>
                <a:lnTo>
                  <a:pt x="96" y="337"/>
                </a:lnTo>
                <a:lnTo>
                  <a:pt x="89" y="364"/>
                </a:lnTo>
                <a:lnTo>
                  <a:pt x="47" y="384"/>
                </a:lnTo>
                <a:lnTo>
                  <a:pt x="39" y="399"/>
                </a:lnTo>
                <a:lnTo>
                  <a:pt x="8" y="407"/>
                </a:lnTo>
                <a:lnTo>
                  <a:pt x="0" y="422"/>
                </a:lnTo>
                <a:lnTo>
                  <a:pt x="158" y="403"/>
                </a:lnTo>
                <a:lnTo>
                  <a:pt x="162" y="384"/>
                </a:lnTo>
                <a:lnTo>
                  <a:pt x="196" y="387"/>
                </a:lnTo>
                <a:lnTo>
                  <a:pt x="200" y="395"/>
                </a:lnTo>
                <a:close/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75" name="Freeform 41"/>
          <p:cNvSpPr>
            <a:spLocks/>
          </p:cNvSpPr>
          <p:nvPr/>
        </p:nvSpPr>
        <p:spPr bwMode="blackWhite">
          <a:xfrm>
            <a:off x="8253413" y="1066800"/>
            <a:ext cx="612775" cy="962025"/>
          </a:xfrm>
          <a:custGeom>
            <a:avLst/>
            <a:gdLst>
              <a:gd name="T0" fmla="*/ 2147483647 w 361"/>
              <a:gd name="T1" fmla="*/ 2147483647 h 568"/>
              <a:gd name="T2" fmla="*/ 2147483647 w 361"/>
              <a:gd name="T3" fmla="*/ 2147483647 h 568"/>
              <a:gd name="T4" fmla="*/ 2147483647 w 361"/>
              <a:gd name="T5" fmla="*/ 2147483647 h 568"/>
              <a:gd name="T6" fmla="*/ 2147483647 w 361"/>
              <a:gd name="T7" fmla="*/ 0 h 568"/>
              <a:gd name="T8" fmla="*/ 2147483647 w 361"/>
              <a:gd name="T9" fmla="*/ 2147483647 h 568"/>
              <a:gd name="T10" fmla="*/ 2147483647 w 361"/>
              <a:gd name="T11" fmla="*/ 2147483647 h 568"/>
              <a:gd name="T12" fmla="*/ 2147483647 w 361"/>
              <a:gd name="T13" fmla="*/ 2147483647 h 568"/>
              <a:gd name="T14" fmla="*/ 2147483647 w 361"/>
              <a:gd name="T15" fmla="*/ 2147483647 h 568"/>
              <a:gd name="T16" fmla="*/ 2147483647 w 361"/>
              <a:gd name="T17" fmla="*/ 2147483647 h 568"/>
              <a:gd name="T18" fmla="*/ 2147483647 w 361"/>
              <a:gd name="T19" fmla="*/ 2147483647 h 568"/>
              <a:gd name="T20" fmla="*/ 2147483647 w 361"/>
              <a:gd name="T21" fmla="*/ 2147483647 h 568"/>
              <a:gd name="T22" fmla="*/ 2147483647 w 361"/>
              <a:gd name="T23" fmla="*/ 2147483647 h 568"/>
              <a:gd name="T24" fmla="*/ 2147483647 w 361"/>
              <a:gd name="T25" fmla="*/ 2147483647 h 568"/>
              <a:gd name="T26" fmla="*/ 2147483647 w 361"/>
              <a:gd name="T27" fmla="*/ 2147483647 h 568"/>
              <a:gd name="T28" fmla="*/ 2147483647 w 361"/>
              <a:gd name="T29" fmla="*/ 2147483647 h 568"/>
              <a:gd name="T30" fmla="*/ 2147483647 w 361"/>
              <a:gd name="T31" fmla="*/ 2147483647 h 568"/>
              <a:gd name="T32" fmla="*/ 2147483647 w 361"/>
              <a:gd name="T33" fmla="*/ 2147483647 h 568"/>
              <a:gd name="T34" fmla="*/ 2147483647 w 361"/>
              <a:gd name="T35" fmla="*/ 2147483647 h 568"/>
              <a:gd name="T36" fmla="*/ 2147483647 w 361"/>
              <a:gd name="T37" fmla="*/ 2147483647 h 568"/>
              <a:gd name="T38" fmla="*/ 2147483647 w 361"/>
              <a:gd name="T39" fmla="*/ 2147483647 h 568"/>
              <a:gd name="T40" fmla="*/ 2147483647 w 361"/>
              <a:gd name="T41" fmla="*/ 2147483647 h 568"/>
              <a:gd name="T42" fmla="*/ 2147483647 w 361"/>
              <a:gd name="T43" fmla="*/ 2147483647 h 568"/>
              <a:gd name="T44" fmla="*/ 2147483647 w 361"/>
              <a:gd name="T45" fmla="*/ 2147483647 h 568"/>
              <a:gd name="T46" fmla="*/ 2147483647 w 361"/>
              <a:gd name="T47" fmla="*/ 2147483647 h 568"/>
              <a:gd name="T48" fmla="*/ 2147483647 w 361"/>
              <a:gd name="T49" fmla="*/ 2147483647 h 568"/>
              <a:gd name="T50" fmla="*/ 2147483647 w 361"/>
              <a:gd name="T51" fmla="*/ 2147483647 h 568"/>
              <a:gd name="T52" fmla="*/ 2147483647 w 361"/>
              <a:gd name="T53" fmla="*/ 2147483647 h 568"/>
              <a:gd name="T54" fmla="*/ 2147483647 w 361"/>
              <a:gd name="T55" fmla="*/ 2147483647 h 568"/>
              <a:gd name="T56" fmla="*/ 2147483647 w 361"/>
              <a:gd name="T57" fmla="*/ 2147483647 h 568"/>
              <a:gd name="T58" fmla="*/ 2147483647 w 361"/>
              <a:gd name="T59" fmla="*/ 2147483647 h 568"/>
              <a:gd name="T60" fmla="*/ 2147483647 w 361"/>
              <a:gd name="T61" fmla="*/ 2147483647 h 568"/>
              <a:gd name="T62" fmla="*/ 2147483647 w 361"/>
              <a:gd name="T63" fmla="*/ 2147483647 h 568"/>
              <a:gd name="T64" fmla="*/ 2147483647 w 361"/>
              <a:gd name="T65" fmla="*/ 2147483647 h 568"/>
              <a:gd name="T66" fmla="*/ 2147483647 w 361"/>
              <a:gd name="T67" fmla="*/ 2147483647 h 568"/>
              <a:gd name="T68" fmla="*/ 2147483647 w 361"/>
              <a:gd name="T69" fmla="*/ 2147483647 h 568"/>
              <a:gd name="T70" fmla="*/ 2147483647 w 361"/>
              <a:gd name="T71" fmla="*/ 2147483647 h 568"/>
              <a:gd name="T72" fmla="*/ 2147483647 w 361"/>
              <a:gd name="T73" fmla="*/ 2147483647 h 568"/>
              <a:gd name="T74" fmla="*/ 0 w 361"/>
              <a:gd name="T75" fmla="*/ 2147483647 h 568"/>
              <a:gd name="T76" fmla="*/ 2147483647 w 361"/>
              <a:gd name="T77" fmla="*/ 2147483647 h 568"/>
              <a:gd name="T78" fmla="*/ 2147483647 w 361"/>
              <a:gd name="T79" fmla="*/ 2147483647 h 568"/>
              <a:gd name="T80" fmla="*/ 2147483647 w 361"/>
              <a:gd name="T81" fmla="*/ 2147483647 h 568"/>
              <a:gd name="T82" fmla="*/ 2147483647 w 361"/>
              <a:gd name="T83" fmla="*/ 2147483647 h 568"/>
              <a:gd name="T84" fmla="*/ 2147483647 w 361"/>
              <a:gd name="T85" fmla="*/ 2147483647 h 568"/>
              <a:gd name="T86" fmla="*/ 2147483647 w 361"/>
              <a:gd name="T87" fmla="*/ 2147483647 h 568"/>
              <a:gd name="T88" fmla="*/ 2147483647 w 361"/>
              <a:gd name="T89" fmla="*/ 2147483647 h 568"/>
              <a:gd name="T90" fmla="*/ 2147483647 w 361"/>
              <a:gd name="T91" fmla="*/ 2147483647 h 56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61"/>
              <a:gd name="T139" fmla="*/ 0 h 568"/>
              <a:gd name="T140" fmla="*/ 361 w 361"/>
              <a:gd name="T141" fmla="*/ 568 h 56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61" h="568">
                <a:moveTo>
                  <a:pt x="67" y="19"/>
                </a:moveTo>
                <a:lnTo>
                  <a:pt x="86" y="50"/>
                </a:lnTo>
                <a:lnTo>
                  <a:pt x="117" y="27"/>
                </a:lnTo>
                <a:lnTo>
                  <a:pt x="121" y="0"/>
                </a:lnTo>
                <a:lnTo>
                  <a:pt x="159" y="19"/>
                </a:lnTo>
                <a:lnTo>
                  <a:pt x="182" y="23"/>
                </a:lnTo>
                <a:lnTo>
                  <a:pt x="255" y="188"/>
                </a:lnTo>
                <a:lnTo>
                  <a:pt x="286" y="192"/>
                </a:lnTo>
                <a:lnTo>
                  <a:pt x="303" y="234"/>
                </a:lnTo>
                <a:lnTo>
                  <a:pt x="336" y="230"/>
                </a:lnTo>
                <a:lnTo>
                  <a:pt x="340" y="253"/>
                </a:lnTo>
                <a:lnTo>
                  <a:pt x="361" y="253"/>
                </a:lnTo>
                <a:lnTo>
                  <a:pt x="361" y="267"/>
                </a:lnTo>
                <a:lnTo>
                  <a:pt x="340" y="276"/>
                </a:lnTo>
                <a:lnTo>
                  <a:pt x="324" y="296"/>
                </a:lnTo>
                <a:lnTo>
                  <a:pt x="328" y="311"/>
                </a:lnTo>
                <a:lnTo>
                  <a:pt x="297" y="315"/>
                </a:lnTo>
                <a:lnTo>
                  <a:pt x="305" y="338"/>
                </a:lnTo>
                <a:lnTo>
                  <a:pt x="286" y="357"/>
                </a:lnTo>
                <a:lnTo>
                  <a:pt x="270" y="342"/>
                </a:lnTo>
                <a:lnTo>
                  <a:pt x="255" y="357"/>
                </a:lnTo>
                <a:lnTo>
                  <a:pt x="244" y="390"/>
                </a:lnTo>
                <a:lnTo>
                  <a:pt x="236" y="390"/>
                </a:lnTo>
                <a:lnTo>
                  <a:pt x="224" y="351"/>
                </a:lnTo>
                <a:lnTo>
                  <a:pt x="209" y="384"/>
                </a:lnTo>
                <a:lnTo>
                  <a:pt x="228" y="415"/>
                </a:lnTo>
                <a:lnTo>
                  <a:pt x="209" y="430"/>
                </a:lnTo>
                <a:lnTo>
                  <a:pt x="198" y="449"/>
                </a:lnTo>
                <a:lnTo>
                  <a:pt x="178" y="430"/>
                </a:lnTo>
                <a:lnTo>
                  <a:pt x="182" y="457"/>
                </a:lnTo>
                <a:lnTo>
                  <a:pt x="167" y="457"/>
                </a:lnTo>
                <a:lnTo>
                  <a:pt x="151" y="445"/>
                </a:lnTo>
                <a:lnTo>
                  <a:pt x="140" y="457"/>
                </a:lnTo>
                <a:lnTo>
                  <a:pt x="144" y="499"/>
                </a:lnTo>
                <a:lnTo>
                  <a:pt x="128" y="537"/>
                </a:lnTo>
                <a:lnTo>
                  <a:pt x="128" y="568"/>
                </a:lnTo>
                <a:lnTo>
                  <a:pt x="98" y="553"/>
                </a:lnTo>
                <a:lnTo>
                  <a:pt x="0" y="321"/>
                </a:lnTo>
                <a:lnTo>
                  <a:pt x="21" y="307"/>
                </a:lnTo>
                <a:lnTo>
                  <a:pt x="25" y="288"/>
                </a:lnTo>
                <a:lnTo>
                  <a:pt x="44" y="261"/>
                </a:lnTo>
                <a:lnTo>
                  <a:pt x="29" y="192"/>
                </a:lnTo>
                <a:lnTo>
                  <a:pt x="40" y="161"/>
                </a:lnTo>
                <a:lnTo>
                  <a:pt x="32" y="111"/>
                </a:lnTo>
                <a:lnTo>
                  <a:pt x="50" y="46"/>
                </a:lnTo>
                <a:lnTo>
                  <a:pt x="67" y="19"/>
                </a:lnTo>
                <a:close/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76" name="Freeform 42"/>
          <p:cNvSpPr>
            <a:spLocks/>
          </p:cNvSpPr>
          <p:nvPr/>
        </p:nvSpPr>
        <p:spPr bwMode="blackWhite">
          <a:xfrm>
            <a:off x="8191500" y="1609725"/>
            <a:ext cx="268288" cy="592138"/>
          </a:xfrm>
          <a:custGeom>
            <a:avLst/>
            <a:gdLst>
              <a:gd name="T0" fmla="*/ 2147483647 w 158"/>
              <a:gd name="T1" fmla="*/ 2147483647 h 349"/>
              <a:gd name="T2" fmla="*/ 2147483647 w 158"/>
              <a:gd name="T3" fmla="*/ 2147483647 h 349"/>
              <a:gd name="T4" fmla="*/ 2147483647 w 158"/>
              <a:gd name="T5" fmla="*/ 2147483647 h 349"/>
              <a:gd name="T6" fmla="*/ 2147483647 w 158"/>
              <a:gd name="T7" fmla="*/ 2147483647 h 349"/>
              <a:gd name="T8" fmla="*/ 2147483647 w 158"/>
              <a:gd name="T9" fmla="*/ 2147483647 h 349"/>
              <a:gd name="T10" fmla="*/ 2147483647 w 158"/>
              <a:gd name="T11" fmla="*/ 2147483647 h 349"/>
              <a:gd name="T12" fmla="*/ 2147483647 w 158"/>
              <a:gd name="T13" fmla="*/ 2147483647 h 349"/>
              <a:gd name="T14" fmla="*/ 2147483647 w 158"/>
              <a:gd name="T15" fmla="*/ 2147483647 h 349"/>
              <a:gd name="T16" fmla="*/ 0 w 158"/>
              <a:gd name="T17" fmla="*/ 2147483647 h 349"/>
              <a:gd name="T18" fmla="*/ 2147483647 w 158"/>
              <a:gd name="T19" fmla="*/ 2147483647 h 349"/>
              <a:gd name="T20" fmla="*/ 2147483647 w 158"/>
              <a:gd name="T21" fmla="*/ 2147483647 h 349"/>
              <a:gd name="T22" fmla="*/ 2147483647 w 158"/>
              <a:gd name="T23" fmla="*/ 2147483647 h 349"/>
              <a:gd name="T24" fmla="*/ 2147483647 w 158"/>
              <a:gd name="T25" fmla="*/ 2147483647 h 349"/>
              <a:gd name="T26" fmla="*/ 2147483647 w 158"/>
              <a:gd name="T27" fmla="*/ 2147483647 h 349"/>
              <a:gd name="T28" fmla="*/ 2147483647 w 158"/>
              <a:gd name="T29" fmla="*/ 2147483647 h 349"/>
              <a:gd name="T30" fmla="*/ 2147483647 w 158"/>
              <a:gd name="T31" fmla="*/ 2147483647 h 349"/>
              <a:gd name="T32" fmla="*/ 2147483647 w 158"/>
              <a:gd name="T33" fmla="*/ 0 h 349"/>
              <a:gd name="T34" fmla="*/ 2147483647 w 158"/>
              <a:gd name="T35" fmla="*/ 2147483647 h 34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8"/>
              <a:gd name="T55" fmla="*/ 0 h 349"/>
              <a:gd name="T56" fmla="*/ 158 w 158"/>
              <a:gd name="T57" fmla="*/ 349 h 34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8" h="349">
                <a:moveTo>
                  <a:pt x="135" y="232"/>
                </a:moveTo>
                <a:lnTo>
                  <a:pt x="158" y="289"/>
                </a:lnTo>
                <a:lnTo>
                  <a:pt x="142" y="289"/>
                </a:lnTo>
                <a:lnTo>
                  <a:pt x="116" y="297"/>
                </a:lnTo>
                <a:lnTo>
                  <a:pt x="104" y="320"/>
                </a:lnTo>
                <a:lnTo>
                  <a:pt x="20" y="349"/>
                </a:lnTo>
                <a:lnTo>
                  <a:pt x="10" y="318"/>
                </a:lnTo>
                <a:lnTo>
                  <a:pt x="10" y="289"/>
                </a:lnTo>
                <a:lnTo>
                  <a:pt x="0" y="255"/>
                </a:lnTo>
                <a:lnTo>
                  <a:pt x="10" y="205"/>
                </a:lnTo>
                <a:lnTo>
                  <a:pt x="2" y="163"/>
                </a:lnTo>
                <a:lnTo>
                  <a:pt x="23" y="142"/>
                </a:lnTo>
                <a:lnTo>
                  <a:pt x="18" y="109"/>
                </a:lnTo>
                <a:lnTo>
                  <a:pt x="18" y="78"/>
                </a:lnTo>
                <a:lnTo>
                  <a:pt x="6" y="55"/>
                </a:lnTo>
                <a:lnTo>
                  <a:pt x="14" y="13"/>
                </a:lnTo>
                <a:lnTo>
                  <a:pt x="37" y="0"/>
                </a:lnTo>
                <a:lnTo>
                  <a:pt x="135" y="232"/>
                </a:lnTo>
                <a:close/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77" name="Freeform 43"/>
          <p:cNvSpPr>
            <a:spLocks/>
          </p:cNvSpPr>
          <p:nvPr/>
        </p:nvSpPr>
        <p:spPr bwMode="blackWhite">
          <a:xfrm>
            <a:off x="7989888" y="1703388"/>
            <a:ext cx="239712" cy="534987"/>
          </a:xfrm>
          <a:custGeom>
            <a:avLst/>
            <a:gdLst>
              <a:gd name="T0" fmla="*/ 2147483647 w 142"/>
              <a:gd name="T1" fmla="*/ 2147483647 h 315"/>
              <a:gd name="T2" fmla="*/ 2147483647 w 142"/>
              <a:gd name="T3" fmla="*/ 2147483647 h 315"/>
              <a:gd name="T4" fmla="*/ 2147483647 w 142"/>
              <a:gd name="T5" fmla="*/ 2147483647 h 315"/>
              <a:gd name="T6" fmla="*/ 2147483647 w 142"/>
              <a:gd name="T7" fmla="*/ 2147483647 h 315"/>
              <a:gd name="T8" fmla="*/ 2147483647 w 142"/>
              <a:gd name="T9" fmla="*/ 2147483647 h 315"/>
              <a:gd name="T10" fmla="*/ 2147483647 w 142"/>
              <a:gd name="T11" fmla="*/ 2147483647 h 315"/>
              <a:gd name="T12" fmla="*/ 2147483647 w 142"/>
              <a:gd name="T13" fmla="*/ 2147483647 h 315"/>
              <a:gd name="T14" fmla="*/ 0 w 142"/>
              <a:gd name="T15" fmla="*/ 2147483647 h 315"/>
              <a:gd name="T16" fmla="*/ 2147483647 w 142"/>
              <a:gd name="T17" fmla="*/ 0 h 315"/>
              <a:gd name="T18" fmla="*/ 2147483647 w 142"/>
              <a:gd name="T19" fmla="*/ 2147483647 h 315"/>
              <a:gd name="T20" fmla="*/ 2147483647 w 142"/>
              <a:gd name="T21" fmla="*/ 2147483647 h 315"/>
              <a:gd name="T22" fmla="*/ 2147483647 w 142"/>
              <a:gd name="T23" fmla="*/ 2147483647 h 315"/>
              <a:gd name="T24" fmla="*/ 2147483647 w 142"/>
              <a:gd name="T25" fmla="*/ 2147483647 h 315"/>
              <a:gd name="T26" fmla="*/ 2147483647 w 142"/>
              <a:gd name="T27" fmla="*/ 2147483647 h 315"/>
              <a:gd name="T28" fmla="*/ 2147483647 w 142"/>
              <a:gd name="T29" fmla="*/ 2147483647 h 315"/>
              <a:gd name="T30" fmla="*/ 2147483647 w 142"/>
              <a:gd name="T31" fmla="*/ 2147483647 h 315"/>
              <a:gd name="T32" fmla="*/ 2147483647 w 142"/>
              <a:gd name="T33" fmla="*/ 2147483647 h 315"/>
              <a:gd name="T34" fmla="*/ 2147483647 w 142"/>
              <a:gd name="T35" fmla="*/ 2147483647 h 31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42"/>
              <a:gd name="T55" fmla="*/ 0 h 315"/>
              <a:gd name="T56" fmla="*/ 142 w 142"/>
              <a:gd name="T57" fmla="*/ 315 h 31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42" h="315">
                <a:moveTo>
                  <a:pt x="139" y="294"/>
                </a:moveTo>
                <a:lnTo>
                  <a:pt x="66" y="315"/>
                </a:lnTo>
                <a:lnTo>
                  <a:pt x="66" y="284"/>
                </a:lnTo>
                <a:lnTo>
                  <a:pt x="50" y="227"/>
                </a:lnTo>
                <a:lnTo>
                  <a:pt x="25" y="196"/>
                </a:lnTo>
                <a:lnTo>
                  <a:pt x="16" y="142"/>
                </a:lnTo>
                <a:lnTo>
                  <a:pt x="16" y="94"/>
                </a:lnTo>
                <a:lnTo>
                  <a:pt x="0" y="40"/>
                </a:lnTo>
                <a:lnTo>
                  <a:pt x="123" y="0"/>
                </a:lnTo>
                <a:lnTo>
                  <a:pt x="137" y="23"/>
                </a:lnTo>
                <a:lnTo>
                  <a:pt x="137" y="54"/>
                </a:lnTo>
                <a:lnTo>
                  <a:pt x="142" y="87"/>
                </a:lnTo>
                <a:lnTo>
                  <a:pt x="121" y="108"/>
                </a:lnTo>
                <a:lnTo>
                  <a:pt x="129" y="150"/>
                </a:lnTo>
                <a:lnTo>
                  <a:pt x="119" y="200"/>
                </a:lnTo>
                <a:lnTo>
                  <a:pt x="129" y="234"/>
                </a:lnTo>
                <a:lnTo>
                  <a:pt x="129" y="263"/>
                </a:lnTo>
                <a:lnTo>
                  <a:pt x="139" y="294"/>
                </a:lnTo>
                <a:close/>
              </a:path>
            </a:pathLst>
          </a:custGeom>
          <a:solidFill>
            <a:srgbClr val="00B05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2300" name="Freeform 44"/>
          <p:cNvSpPr>
            <a:spLocks/>
          </p:cNvSpPr>
          <p:nvPr/>
        </p:nvSpPr>
        <p:spPr bwMode="blackWhite">
          <a:xfrm>
            <a:off x="8370888" y="2297113"/>
            <a:ext cx="152400" cy="174625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90" y="38"/>
              </a:cxn>
              <a:cxn ang="0">
                <a:pos x="82" y="61"/>
              </a:cxn>
              <a:cxn ang="0">
                <a:pos x="73" y="65"/>
              </a:cxn>
              <a:cxn ang="0">
                <a:pos x="61" y="55"/>
              </a:cxn>
              <a:cxn ang="0">
                <a:pos x="52" y="74"/>
              </a:cxn>
              <a:cxn ang="0">
                <a:pos x="23" y="103"/>
              </a:cxn>
              <a:cxn ang="0">
                <a:pos x="0" y="15"/>
              </a:cxn>
              <a:cxn ang="0">
                <a:pos x="40" y="0"/>
              </a:cxn>
            </a:cxnLst>
            <a:rect l="0" t="0" r="r" b="b"/>
            <a:pathLst>
              <a:path w="90" h="103">
                <a:moveTo>
                  <a:pt x="40" y="0"/>
                </a:moveTo>
                <a:lnTo>
                  <a:pt x="90" y="38"/>
                </a:lnTo>
                <a:lnTo>
                  <a:pt x="82" y="61"/>
                </a:lnTo>
                <a:lnTo>
                  <a:pt x="73" y="65"/>
                </a:lnTo>
                <a:lnTo>
                  <a:pt x="61" y="55"/>
                </a:lnTo>
                <a:lnTo>
                  <a:pt x="52" y="74"/>
                </a:lnTo>
                <a:lnTo>
                  <a:pt x="23" y="103"/>
                </a:lnTo>
                <a:lnTo>
                  <a:pt x="0" y="15"/>
                </a:lnTo>
                <a:lnTo>
                  <a:pt x="40" y="0"/>
                </a:lnTo>
                <a:close/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52301" name="Freeform 45"/>
          <p:cNvSpPr>
            <a:spLocks/>
          </p:cNvSpPr>
          <p:nvPr/>
        </p:nvSpPr>
        <p:spPr bwMode="blackWhite">
          <a:xfrm>
            <a:off x="8147050" y="2322513"/>
            <a:ext cx="263525" cy="319087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19" y="130"/>
              </a:cxn>
              <a:cxn ang="0">
                <a:pos x="3" y="175"/>
              </a:cxn>
              <a:cxn ang="0">
                <a:pos x="9" y="188"/>
              </a:cxn>
              <a:cxn ang="0">
                <a:pos x="26" y="157"/>
              </a:cxn>
              <a:cxn ang="0">
                <a:pos x="34" y="136"/>
              </a:cxn>
              <a:cxn ang="0">
                <a:pos x="48" y="127"/>
              </a:cxn>
              <a:cxn ang="0">
                <a:pos x="69" y="123"/>
              </a:cxn>
              <a:cxn ang="0">
                <a:pos x="80" y="113"/>
              </a:cxn>
              <a:cxn ang="0">
                <a:pos x="90" y="115"/>
              </a:cxn>
              <a:cxn ang="0">
                <a:pos x="107" y="115"/>
              </a:cxn>
              <a:cxn ang="0">
                <a:pos x="119" y="96"/>
              </a:cxn>
              <a:cxn ang="0">
                <a:pos x="132" y="84"/>
              </a:cxn>
              <a:cxn ang="0">
                <a:pos x="155" y="88"/>
              </a:cxn>
              <a:cxn ang="0">
                <a:pos x="134" y="0"/>
              </a:cxn>
              <a:cxn ang="0">
                <a:pos x="69" y="19"/>
              </a:cxn>
              <a:cxn ang="0">
                <a:pos x="63" y="31"/>
              </a:cxn>
              <a:cxn ang="0">
                <a:pos x="51" y="25"/>
              </a:cxn>
              <a:cxn ang="0">
                <a:pos x="0" y="40"/>
              </a:cxn>
            </a:cxnLst>
            <a:rect l="0" t="0" r="r" b="b"/>
            <a:pathLst>
              <a:path w="155" h="188">
                <a:moveTo>
                  <a:pt x="0" y="40"/>
                </a:moveTo>
                <a:lnTo>
                  <a:pt x="19" y="130"/>
                </a:lnTo>
                <a:lnTo>
                  <a:pt x="3" y="175"/>
                </a:lnTo>
                <a:lnTo>
                  <a:pt x="9" y="188"/>
                </a:lnTo>
                <a:lnTo>
                  <a:pt x="26" y="157"/>
                </a:lnTo>
                <a:lnTo>
                  <a:pt x="34" y="136"/>
                </a:lnTo>
                <a:lnTo>
                  <a:pt x="48" y="127"/>
                </a:lnTo>
                <a:lnTo>
                  <a:pt x="69" y="123"/>
                </a:lnTo>
                <a:lnTo>
                  <a:pt x="80" y="113"/>
                </a:lnTo>
                <a:lnTo>
                  <a:pt x="90" y="115"/>
                </a:lnTo>
                <a:lnTo>
                  <a:pt x="107" y="115"/>
                </a:lnTo>
                <a:lnTo>
                  <a:pt x="119" y="96"/>
                </a:lnTo>
                <a:lnTo>
                  <a:pt x="132" y="84"/>
                </a:lnTo>
                <a:lnTo>
                  <a:pt x="155" y="88"/>
                </a:lnTo>
                <a:lnTo>
                  <a:pt x="134" y="0"/>
                </a:lnTo>
                <a:lnTo>
                  <a:pt x="69" y="19"/>
                </a:lnTo>
                <a:lnTo>
                  <a:pt x="63" y="31"/>
                </a:lnTo>
                <a:lnTo>
                  <a:pt x="51" y="25"/>
                </a:lnTo>
                <a:lnTo>
                  <a:pt x="0" y="40"/>
                </a:lnTo>
                <a:close/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8100552" y="2099705"/>
            <a:ext cx="595313" cy="311150"/>
            <a:chOff x="4927" y="1246"/>
            <a:chExt cx="351" cy="183"/>
          </a:xfrm>
          <a:solidFill>
            <a:srgbClr val="00B050"/>
          </a:solidFill>
        </p:grpSpPr>
        <p:sp>
          <p:nvSpPr>
            <p:cNvPr id="352303" name="Freeform 47"/>
            <p:cNvSpPr>
              <a:spLocks/>
            </p:cNvSpPr>
            <p:nvPr/>
          </p:nvSpPr>
          <p:spPr bwMode="blackWhite">
            <a:xfrm>
              <a:off x="4927" y="1246"/>
              <a:ext cx="349" cy="169"/>
            </a:xfrm>
            <a:custGeom>
              <a:avLst/>
              <a:gdLst/>
              <a:ahLst/>
              <a:cxnLst>
                <a:cxn ang="0">
                  <a:pos x="211" y="0"/>
                </a:cxn>
                <a:cxn ang="0">
                  <a:pos x="236" y="10"/>
                </a:cxn>
                <a:cxn ang="0">
                  <a:pos x="222" y="25"/>
                </a:cxn>
                <a:cxn ang="0">
                  <a:pos x="222" y="45"/>
                </a:cxn>
                <a:cxn ang="0">
                  <a:pos x="247" y="69"/>
                </a:cxn>
                <a:cxn ang="0">
                  <a:pos x="251" y="92"/>
                </a:cxn>
                <a:cxn ang="0">
                  <a:pos x="278" y="96"/>
                </a:cxn>
                <a:cxn ang="0">
                  <a:pos x="293" y="112"/>
                </a:cxn>
                <a:cxn ang="0">
                  <a:pos x="318" y="96"/>
                </a:cxn>
                <a:cxn ang="0">
                  <a:pos x="312" y="73"/>
                </a:cxn>
                <a:cxn ang="0">
                  <a:pos x="318" y="71"/>
                </a:cxn>
                <a:cxn ang="0">
                  <a:pos x="328" y="85"/>
                </a:cxn>
                <a:cxn ang="0">
                  <a:pos x="349" y="96"/>
                </a:cxn>
                <a:cxn ang="0">
                  <a:pos x="282" y="131"/>
                </a:cxn>
                <a:cxn ang="0">
                  <a:pos x="278" y="154"/>
                </a:cxn>
                <a:cxn ang="0">
                  <a:pos x="270" y="152"/>
                </a:cxn>
                <a:cxn ang="0">
                  <a:pos x="268" y="129"/>
                </a:cxn>
                <a:cxn ang="0">
                  <a:pos x="249" y="154"/>
                </a:cxn>
                <a:cxn ang="0">
                  <a:pos x="199" y="116"/>
                </a:cxn>
                <a:cxn ang="0">
                  <a:pos x="161" y="131"/>
                </a:cxn>
                <a:cxn ang="0">
                  <a:pos x="96" y="150"/>
                </a:cxn>
                <a:cxn ang="0">
                  <a:pos x="90" y="162"/>
                </a:cxn>
                <a:cxn ang="0">
                  <a:pos x="78" y="156"/>
                </a:cxn>
                <a:cxn ang="0">
                  <a:pos x="27" y="169"/>
                </a:cxn>
                <a:cxn ang="0">
                  <a:pos x="4" y="112"/>
                </a:cxn>
                <a:cxn ang="0">
                  <a:pos x="0" y="81"/>
                </a:cxn>
                <a:cxn ang="0">
                  <a:pos x="73" y="60"/>
                </a:cxn>
                <a:cxn ang="0">
                  <a:pos x="157" y="31"/>
                </a:cxn>
                <a:cxn ang="0">
                  <a:pos x="169" y="8"/>
                </a:cxn>
                <a:cxn ang="0">
                  <a:pos x="197" y="0"/>
                </a:cxn>
                <a:cxn ang="0">
                  <a:pos x="211" y="0"/>
                </a:cxn>
              </a:cxnLst>
              <a:rect l="0" t="0" r="r" b="b"/>
              <a:pathLst>
                <a:path w="349" h="169">
                  <a:moveTo>
                    <a:pt x="211" y="0"/>
                  </a:moveTo>
                  <a:lnTo>
                    <a:pt x="236" y="10"/>
                  </a:lnTo>
                  <a:lnTo>
                    <a:pt x="222" y="25"/>
                  </a:lnTo>
                  <a:lnTo>
                    <a:pt x="222" y="45"/>
                  </a:lnTo>
                  <a:lnTo>
                    <a:pt x="247" y="69"/>
                  </a:lnTo>
                  <a:lnTo>
                    <a:pt x="251" y="92"/>
                  </a:lnTo>
                  <a:lnTo>
                    <a:pt x="278" y="96"/>
                  </a:lnTo>
                  <a:lnTo>
                    <a:pt x="293" y="112"/>
                  </a:lnTo>
                  <a:lnTo>
                    <a:pt x="318" y="96"/>
                  </a:lnTo>
                  <a:lnTo>
                    <a:pt x="312" y="73"/>
                  </a:lnTo>
                  <a:lnTo>
                    <a:pt x="318" y="71"/>
                  </a:lnTo>
                  <a:lnTo>
                    <a:pt x="328" y="85"/>
                  </a:lnTo>
                  <a:lnTo>
                    <a:pt x="349" y="96"/>
                  </a:lnTo>
                  <a:lnTo>
                    <a:pt x="282" y="131"/>
                  </a:lnTo>
                  <a:lnTo>
                    <a:pt x="278" y="154"/>
                  </a:lnTo>
                  <a:lnTo>
                    <a:pt x="270" y="152"/>
                  </a:lnTo>
                  <a:lnTo>
                    <a:pt x="268" y="129"/>
                  </a:lnTo>
                  <a:lnTo>
                    <a:pt x="249" y="154"/>
                  </a:lnTo>
                  <a:lnTo>
                    <a:pt x="199" y="116"/>
                  </a:lnTo>
                  <a:lnTo>
                    <a:pt x="161" y="131"/>
                  </a:lnTo>
                  <a:lnTo>
                    <a:pt x="96" y="150"/>
                  </a:lnTo>
                  <a:lnTo>
                    <a:pt x="90" y="162"/>
                  </a:lnTo>
                  <a:lnTo>
                    <a:pt x="78" y="156"/>
                  </a:lnTo>
                  <a:lnTo>
                    <a:pt x="27" y="169"/>
                  </a:lnTo>
                  <a:lnTo>
                    <a:pt x="4" y="112"/>
                  </a:lnTo>
                  <a:lnTo>
                    <a:pt x="0" y="81"/>
                  </a:lnTo>
                  <a:lnTo>
                    <a:pt x="73" y="60"/>
                  </a:lnTo>
                  <a:lnTo>
                    <a:pt x="157" y="31"/>
                  </a:lnTo>
                  <a:lnTo>
                    <a:pt x="169" y="8"/>
                  </a:lnTo>
                  <a:lnTo>
                    <a:pt x="197" y="0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52304" name="Freeform 48"/>
            <p:cNvSpPr>
              <a:spLocks/>
            </p:cNvSpPr>
            <p:nvPr/>
          </p:nvSpPr>
          <p:spPr bwMode="blackWhite">
            <a:xfrm>
              <a:off x="5190" y="1411"/>
              <a:ext cx="38" cy="1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8" y="2"/>
                </a:cxn>
                <a:cxn ang="0">
                  <a:pos x="25" y="16"/>
                </a:cxn>
                <a:cxn ang="0">
                  <a:pos x="0" y="18"/>
                </a:cxn>
                <a:cxn ang="0">
                  <a:pos x="17" y="4"/>
                </a:cxn>
                <a:cxn ang="0">
                  <a:pos x="28" y="0"/>
                </a:cxn>
              </a:cxnLst>
              <a:rect l="0" t="0" r="r" b="b"/>
              <a:pathLst>
                <a:path w="38" h="18">
                  <a:moveTo>
                    <a:pt x="28" y="0"/>
                  </a:moveTo>
                  <a:lnTo>
                    <a:pt x="38" y="2"/>
                  </a:lnTo>
                  <a:lnTo>
                    <a:pt x="25" y="16"/>
                  </a:lnTo>
                  <a:lnTo>
                    <a:pt x="0" y="18"/>
                  </a:lnTo>
                  <a:lnTo>
                    <a:pt x="17" y="4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52305" name="Freeform 49"/>
            <p:cNvSpPr>
              <a:spLocks/>
            </p:cNvSpPr>
            <p:nvPr/>
          </p:nvSpPr>
          <p:spPr bwMode="blackWhite">
            <a:xfrm>
              <a:off x="5243" y="1398"/>
              <a:ext cx="35" cy="25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5" y="6"/>
                </a:cxn>
                <a:cxn ang="0">
                  <a:pos x="20" y="19"/>
                </a:cxn>
                <a:cxn ang="0">
                  <a:pos x="0" y="25"/>
                </a:cxn>
                <a:cxn ang="0">
                  <a:pos x="0" y="19"/>
                </a:cxn>
                <a:cxn ang="0">
                  <a:pos x="14" y="12"/>
                </a:cxn>
                <a:cxn ang="0">
                  <a:pos x="23" y="2"/>
                </a:cxn>
                <a:cxn ang="0">
                  <a:pos x="31" y="0"/>
                </a:cxn>
              </a:cxnLst>
              <a:rect l="0" t="0" r="r" b="b"/>
              <a:pathLst>
                <a:path w="35" h="25">
                  <a:moveTo>
                    <a:pt x="31" y="0"/>
                  </a:moveTo>
                  <a:lnTo>
                    <a:pt x="35" y="6"/>
                  </a:lnTo>
                  <a:lnTo>
                    <a:pt x="20" y="19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14" y="12"/>
                  </a:lnTo>
                  <a:lnTo>
                    <a:pt x="23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35881" name="Freeform 50"/>
          <p:cNvSpPr>
            <a:spLocks/>
          </p:cNvSpPr>
          <p:nvPr/>
        </p:nvSpPr>
        <p:spPr bwMode="blackWhite">
          <a:xfrm>
            <a:off x="7189788" y="1771650"/>
            <a:ext cx="990600" cy="847725"/>
          </a:xfrm>
          <a:custGeom>
            <a:avLst/>
            <a:gdLst>
              <a:gd name="T0" fmla="*/ 2147483647 w 584"/>
              <a:gd name="T1" fmla="*/ 2147483647 h 500"/>
              <a:gd name="T2" fmla="*/ 2147483647 w 584"/>
              <a:gd name="T3" fmla="*/ 2147483647 h 500"/>
              <a:gd name="T4" fmla="*/ 2147483647 w 584"/>
              <a:gd name="T5" fmla="*/ 2147483647 h 500"/>
              <a:gd name="T6" fmla="*/ 2147483647 w 584"/>
              <a:gd name="T7" fmla="*/ 2147483647 h 500"/>
              <a:gd name="T8" fmla="*/ 2147483647 w 584"/>
              <a:gd name="T9" fmla="*/ 2147483647 h 500"/>
              <a:gd name="T10" fmla="*/ 2147483647 w 584"/>
              <a:gd name="T11" fmla="*/ 2147483647 h 500"/>
              <a:gd name="T12" fmla="*/ 2147483647 w 584"/>
              <a:gd name="T13" fmla="*/ 2147483647 h 500"/>
              <a:gd name="T14" fmla="*/ 2147483647 w 584"/>
              <a:gd name="T15" fmla="*/ 2147483647 h 500"/>
              <a:gd name="T16" fmla="*/ 2147483647 w 584"/>
              <a:gd name="T17" fmla="*/ 2147483647 h 500"/>
              <a:gd name="T18" fmla="*/ 2147483647 w 584"/>
              <a:gd name="T19" fmla="*/ 2147483647 h 500"/>
              <a:gd name="T20" fmla="*/ 2147483647 w 584"/>
              <a:gd name="T21" fmla="*/ 2147483647 h 500"/>
              <a:gd name="T22" fmla="*/ 2147483647 w 584"/>
              <a:gd name="T23" fmla="*/ 2147483647 h 500"/>
              <a:gd name="T24" fmla="*/ 0 w 584"/>
              <a:gd name="T25" fmla="*/ 2147483647 h 500"/>
              <a:gd name="T26" fmla="*/ 2147483647 w 584"/>
              <a:gd name="T27" fmla="*/ 2147483647 h 500"/>
              <a:gd name="T28" fmla="*/ 2147483647 w 584"/>
              <a:gd name="T29" fmla="*/ 2147483647 h 500"/>
              <a:gd name="T30" fmla="*/ 2147483647 w 584"/>
              <a:gd name="T31" fmla="*/ 2147483647 h 500"/>
              <a:gd name="T32" fmla="*/ 2147483647 w 584"/>
              <a:gd name="T33" fmla="*/ 2147483647 h 500"/>
              <a:gd name="T34" fmla="*/ 2147483647 w 584"/>
              <a:gd name="T35" fmla="*/ 2147483647 h 500"/>
              <a:gd name="T36" fmla="*/ 2147483647 w 584"/>
              <a:gd name="T37" fmla="*/ 2147483647 h 500"/>
              <a:gd name="T38" fmla="*/ 2147483647 w 584"/>
              <a:gd name="T39" fmla="*/ 2147483647 h 500"/>
              <a:gd name="T40" fmla="*/ 2147483647 w 584"/>
              <a:gd name="T41" fmla="*/ 2147483647 h 500"/>
              <a:gd name="T42" fmla="*/ 2147483647 w 584"/>
              <a:gd name="T43" fmla="*/ 2147483647 h 500"/>
              <a:gd name="T44" fmla="*/ 2147483647 w 584"/>
              <a:gd name="T45" fmla="*/ 2147483647 h 500"/>
              <a:gd name="T46" fmla="*/ 2147483647 w 584"/>
              <a:gd name="T47" fmla="*/ 2147483647 h 500"/>
              <a:gd name="T48" fmla="*/ 2147483647 w 584"/>
              <a:gd name="T49" fmla="*/ 2147483647 h 500"/>
              <a:gd name="T50" fmla="*/ 2147483647 w 584"/>
              <a:gd name="T51" fmla="*/ 2147483647 h 500"/>
              <a:gd name="T52" fmla="*/ 2147483647 w 584"/>
              <a:gd name="T53" fmla="*/ 2147483647 h 500"/>
              <a:gd name="T54" fmla="*/ 2147483647 w 584"/>
              <a:gd name="T55" fmla="*/ 2147483647 h 500"/>
              <a:gd name="T56" fmla="*/ 2147483647 w 584"/>
              <a:gd name="T57" fmla="*/ 2147483647 h 500"/>
              <a:gd name="T58" fmla="*/ 2147483647 w 584"/>
              <a:gd name="T59" fmla="*/ 2147483647 h 500"/>
              <a:gd name="T60" fmla="*/ 2147483647 w 584"/>
              <a:gd name="T61" fmla="*/ 2147483647 h 500"/>
              <a:gd name="T62" fmla="*/ 2147483647 w 584"/>
              <a:gd name="T63" fmla="*/ 2147483647 h 500"/>
              <a:gd name="T64" fmla="*/ 2147483647 w 584"/>
              <a:gd name="T65" fmla="*/ 0 h 500"/>
              <a:gd name="T66" fmla="*/ 2147483647 w 584"/>
              <a:gd name="T67" fmla="*/ 2147483647 h 500"/>
              <a:gd name="T68" fmla="*/ 2147483647 w 584"/>
              <a:gd name="T69" fmla="*/ 2147483647 h 500"/>
              <a:gd name="T70" fmla="*/ 2147483647 w 584"/>
              <a:gd name="T71" fmla="*/ 2147483647 h 500"/>
              <a:gd name="T72" fmla="*/ 2147483647 w 584"/>
              <a:gd name="T73" fmla="*/ 2147483647 h 500"/>
              <a:gd name="T74" fmla="*/ 2147483647 w 584"/>
              <a:gd name="T75" fmla="*/ 2147483647 h 500"/>
              <a:gd name="T76" fmla="*/ 2147483647 w 584"/>
              <a:gd name="T77" fmla="*/ 2147483647 h 50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584"/>
              <a:gd name="T118" fmla="*/ 0 h 500"/>
              <a:gd name="T119" fmla="*/ 584 w 584"/>
              <a:gd name="T120" fmla="*/ 500 h 50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584" h="500">
                <a:moveTo>
                  <a:pt x="538" y="275"/>
                </a:moveTo>
                <a:lnTo>
                  <a:pt x="542" y="306"/>
                </a:lnTo>
                <a:lnTo>
                  <a:pt x="565" y="365"/>
                </a:lnTo>
                <a:lnTo>
                  <a:pt x="584" y="457"/>
                </a:lnTo>
                <a:lnTo>
                  <a:pt x="568" y="500"/>
                </a:lnTo>
                <a:lnTo>
                  <a:pt x="461" y="477"/>
                </a:lnTo>
                <a:lnTo>
                  <a:pt x="426" y="457"/>
                </a:lnTo>
                <a:lnTo>
                  <a:pt x="423" y="427"/>
                </a:lnTo>
                <a:lnTo>
                  <a:pt x="407" y="427"/>
                </a:lnTo>
                <a:lnTo>
                  <a:pt x="384" y="404"/>
                </a:lnTo>
                <a:lnTo>
                  <a:pt x="294" y="438"/>
                </a:lnTo>
                <a:lnTo>
                  <a:pt x="4" y="496"/>
                </a:lnTo>
                <a:lnTo>
                  <a:pt x="0" y="477"/>
                </a:lnTo>
                <a:lnTo>
                  <a:pt x="39" y="442"/>
                </a:lnTo>
                <a:lnTo>
                  <a:pt x="66" y="396"/>
                </a:lnTo>
                <a:lnTo>
                  <a:pt x="52" y="327"/>
                </a:lnTo>
                <a:lnTo>
                  <a:pt x="66" y="310"/>
                </a:lnTo>
                <a:lnTo>
                  <a:pt x="108" y="310"/>
                </a:lnTo>
                <a:lnTo>
                  <a:pt x="137" y="298"/>
                </a:lnTo>
                <a:lnTo>
                  <a:pt x="186" y="306"/>
                </a:lnTo>
                <a:lnTo>
                  <a:pt x="238" y="283"/>
                </a:lnTo>
                <a:lnTo>
                  <a:pt x="259" y="256"/>
                </a:lnTo>
                <a:lnTo>
                  <a:pt x="275" y="242"/>
                </a:lnTo>
                <a:lnTo>
                  <a:pt x="259" y="210"/>
                </a:lnTo>
                <a:lnTo>
                  <a:pt x="263" y="189"/>
                </a:lnTo>
                <a:lnTo>
                  <a:pt x="242" y="187"/>
                </a:lnTo>
                <a:lnTo>
                  <a:pt x="244" y="179"/>
                </a:lnTo>
                <a:lnTo>
                  <a:pt x="267" y="162"/>
                </a:lnTo>
                <a:lnTo>
                  <a:pt x="282" y="133"/>
                </a:lnTo>
                <a:lnTo>
                  <a:pt x="313" y="77"/>
                </a:lnTo>
                <a:lnTo>
                  <a:pt x="336" y="64"/>
                </a:lnTo>
                <a:lnTo>
                  <a:pt x="344" y="39"/>
                </a:lnTo>
                <a:lnTo>
                  <a:pt x="472" y="0"/>
                </a:lnTo>
                <a:lnTo>
                  <a:pt x="488" y="54"/>
                </a:lnTo>
                <a:lnTo>
                  <a:pt x="488" y="102"/>
                </a:lnTo>
                <a:lnTo>
                  <a:pt x="497" y="156"/>
                </a:lnTo>
                <a:lnTo>
                  <a:pt x="522" y="187"/>
                </a:lnTo>
                <a:lnTo>
                  <a:pt x="538" y="244"/>
                </a:lnTo>
                <a:lnTo>
                  <a:pt x="538" y="275"/>
                </a:lnTo>
                <a:close/>
              </a:path>
            </a:pathLst>
          </a:custGeom>
          <a:solidFill>
            <a:srgbClr val="00B05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2307" name="Freeform 51"/>
          <p:cNvSpPr>
            <a:spLocks/>
          </p:cNvSpPr>
          <p:nvPr/>
        </p:nvSpPr>
        <p:spPr bwMode="blackWhite">
          <a:xfrm>
            <a:off x="8172450" y="2511425"/>
            <a:ext cx="241300" cy="17303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36" y="52"/>
              </a:cxn>
              <a:cxn ang="0">
                <a:pos x="57" y="31"/>
              </a:cxn>
              <a:cxn ang="0">
                <a:pos x="82" y="27"/>
              </a:cxn>
              <a:cxn ang="0">
                <a:pos x="113" y="0"/>
              </a:cxn>
              <a:cxn ang="0">
                <a:pos x="109" y="16"/>
              </a:cxn>
              <a:cxn ang="0">
                <a:pos x="142" y="2"/>
              </a:cxn>
              <a:cxn ang="0">
                <a:pos x="136" y="16"/>
              </a:cxn>
              <a:cxn ang="0">
                <a:pos x="121" y="25"/>
              </a:cxn>
              <a:cxn ang="0">
                <a:pos x="117" y="41"/>
              </a:cxn>
              <a:cxn ang="0">
                <a:pos x="71" y="52"/>
              </a:cxn>
              <a:cxn ang="0">
                <a:pos x="40" y="73"/>
              </a:cxn>
              <a:cxn ang="0">
                <a:pos x="9" y="102"/>
              </a:cxn>
              <a:cxn ang="0">
                <a:pos x="0" y="77"/>
              </a:cxn>
            </a:cxnLst>
            <a:rect l="0" t="0" r="r" b="b"/>
            <a:pathLst>
              <a:path w="142" h="102">
                <a:moveTo>
                  <a:pt x="0" y="77"/>
                </a:moveTo>
                <a:lnTo>
                  <a:pt x="36" y="52"/>
                </a:lnTo>
                <a:lnTo>
                  <a:pt x="57" y="31"/>
                </a:lnTo>
                <a:lnTo>
                  <a:pt x="82" y="27"/>
                </a:lnTo>
                <a:lnTo>
                  <a:pt x="113" y="0"/>
                </a:lnTo>
                <a:lnTo>
                  <a:pt x="109" y="16"/>
                </a:lnTo>
                <a:lnTo>
                  <a:pt x="142" y="2"/>
                </a:lnTo>
                <a:lnTo>
                  <a:pt x="136" y="16"/>
                </a:lnTo>
                <a:lnTo>
                  <a:pt x="121" y="25"/>
                </a:lnTo>
                <a:lnTo>
                  <a:pt x="117" y="41"/>
                </a:lnTo>
                <a:lnTo>
                  <a:pt x="71" y="52"/>
                </a:lnTo>
                <a:lnTo>
                  <a:pt x="40" y="73"/>
                </a:lnTo>
                <a:lnTo>
                  <a:pt x="9" y="102"/>
                </a:lnTo>
                <a:lnTo>
                  <a:pt x="0" y="77"/>
                </a:lnTo>
                <a:close/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5883" name="Freeform 52"/>
          <p:cNvSpPr>
            <a:spLocks/>
          </p:cNvSpPr>
          <p:nvPr/>
        </p:nvSpPr>
        <p:spPr bwMode="blackWhite">
          <a:xfrm>
            <a:off x="7942263" y="2570163"/>
            <a:ext cx="241300" cy="503237"/>
          </a:xfrm>
          <a:custGeom>
            <a:avLst/>
            <a:gdLst>
              <a:gd name="T0" fmla="*/ 2147483647 w 142"/>
              <a:gd name="T1" fmla="*/ 2147483647 h 297"/>
              <a:gd name="T2" fmla="*/ 2147483647 w 142"/>
              <a:gd name="T3" fmla="*/ 2147483647 h 297"/>
              <a:gd name="T4" fmla="*/ 2147483647 w 142"/>
              <a:gd name="T5" fmla="*/ 2147483647 h 297"/>
              <a:gd name="T6" fmla="*/ 2147483647 w 142"/>
              <a:gd name="T7" fmla="*/ 2147483647 h 297"/>
              <a:gd name="T8" fmla="*/ 2147483647 w 142"/>
              <a:gd name="T9" fmla="*/ 2147483647 h 297"/>
              <a:gd name="T10" fmla="*/ 2147483647 w 142"/>
              <a:gd name="T11" fmla="*/ 2147483647 h 297"/>
              <a:gd name="T12" fmla="*/ 2147483647 w 142"/>
              <a:gd name="T13" fmla="*/ 2147483647 h 297"/>
              <a:gd name="T14" fmla="*/ 2147483647 w 142"/>
              <a:gd name="T15" fmla="*/ 2147483647 h 297"/>
              <a:gd name="T16" fmla="*/ 2147483647 w 142"/>
              <a:gd name="T17" fmla="*/ 2147483647 h 297"/>
              <a:gd name="T18" fmla="*/ 2147483647 w 142"/>
              <a:gd name="T19" fmla="*/ 2147483647 h 297"/>
              <a:gd name="T20" fmla="*/ 2147483647 w 142"/>
              <a:gd name="T21" fmla="*/ 2147483647 h 297"/>
              <a:gd name="T22" fmla="*/ 2147483647 w 142"/>
              <a:gd name="T23" fmla="*/ 2147483647 h 297"/>
              <a:gd name="T24" fmla="*/ 2147483647 w 142"/>
              <a:gd name="T25" fmla="*/ 2147483647 h 297"/>
              <a:gd name="T26" fmla="*/ 2147483647 w 142"/>
              <a:gd name="T27" fmla="*/ 2147483647 h 297"/>
              <a:gd name="T28" fmla="*/ 2147483647 w 142"/>
              <a:gd name="T29" fmla="*/ 2147483647 h 297"/>
              <a:gd name="T30" fmla="*/ 2147483647 w 142"/>
              <a:gd name="T31" fmla="*/ 2147483647 h 297"/>
              <a:gd name="T32" fmla="*/ 2147483647 w 142"/>
              <a:gd name="T33" fmla="*/ 2147483647 h 297"/>
              <a:gd name="T34" fmla="*/ 2147483647 w 142"/>
              <a:gd name="T35" fmla="*/ 2147483647 h 297"/>
              <a:gd name="T36" fmla="*/ 2147483647 w 142"/>
              <a:gd name="T37" fmla="*/ 2147483647 h 297"/>
              <a:gd name="T38" fmla="*/ 2147483647 w 142"/>
              <a:gd name="T39" fmla="*/ 2147483647 h 297"/>
              <a:gd name="T40" fmla="*/ 2147483647 w 142"/>
              <a:gd name="T41" fmla="*/ 2147483647 h 297"/>
              <a:gd name="T42" fmla="*/ 2147483647 w 142"/>
              <a:gd name="T43" fmla="*/ 2147483647 h 297"/>
              <a:gd name="T44" fmla="*/ 0 w 142"/>
              <a:gd name="T45" fmla="*/ 2147483647 h 297"/>
              <a:gd name="T46" fmla="*/ 2147483647 w 142"/>
              <a:gd name="T47" fmla="*/ 2147483647 h 297"/>
              <a:gd name="T48" fmla="*/ 2147483647 w 142"/>
              <a:gd name="T49" fmla="*/ 0 h 297"/>
              <a:gd name="T50" fmla="*/ 2147483647 w 142"/>
              <a:gd name="T51" fmla="*/ 2147483647 h 297"/>
              <a:gd name="T52" fmla="*/ 2147483647 w 142"/>
              <a:gd name="T53" fmla="*/ 2147483647 h 29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42"/>
              <a:gd name="T82" fmla="*/ 0 h 297"/>
              <a:gd name="T83" fmla="*/ 142 w 142"/>
              <a:gd name="T84" fmla="*/ 297 h 297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42" h="297">
                <a:moveTo>
                  <a:pt x="124" y="29"/>
                </a:moveTo>
                <a:lnTo>
                  <a:pt x="132" y="42"/>
                </a:lnTo>
                <a:lnTo>
                  <a:pt x="126" y="73"/>
                </a:lnTo>
                <a:lnTo>
                  <a:pt x="99" y="88"/>
                </a:lnTo>
                <a:lnTo>
                  <a:pt x="99" y="100"/>
                </a:lnTo>
                <a:lnTo>
                  <a:pt x="128" y="100"/>
                </a:lnTo>
                <a:lnTo>
                  <a:pt x="126" y="123"/>
                </a:lnTo>
                <a:lnTo>
                  <a:pt x="142" y="142"/>
                </a:lnTo>
                <a:lnTo>
                  <a:pt x="134" y="182"/>
                </a:lnTo>
                <a:lnTo>
                  <a:pt x="126" y="232"/>
                </a:lnTo>
                <a:lnTo>
                  <a:pt x="107" y="247"/>
                </a:lnTo>
                <a:lnTo>
                  <a:pt x="107" y="270"/>
                </a:lnTo>
                <a:lnTo>
                  <a:pt x="80" y="297"/>
                </a:lnTo>
                <a:lnTo>
                  <a:pt x="65" y="267"/>
                </a:lnTo>
                <a:lnTo>
                  <a:pt x="30" y="255"/>
                </a:lnTo>
                <a:lnTo>
                  <a:pt x="15" y="238"/>
                </a:lnTo>
                <a:lnTo>
                  <a:pt x="13" y="220"/>
                </a:lnTo>
                <a:lnTo>
                  <a:pt x="25" y="209"/>
                </a:lnTo>
                <a:lnTo>
                  <a:pt x="57" y="157"/>
                </a:lnTo>
                <a:lnTo>
                  <a:pt x="50" y="126"/>
                </a:lnTo>
                <a:lnTo>
                  <a:pt x="19" y="107"/>
                </a:lnTo>
                <a:lnTo>
                  <a:pt x="15" y="88"/>
                </a:lnTo>
                <a:lnTo>
                  <a:pt x="0" y="59"/>
                </a:lnTo>
                <a:lnTo>
                  <a:pt x="11" y="27"/>
                </a:lnTo>
                <a:lnTo>
                  <a:pt x="5" y="0"/>
                </a:lnTo>
                <a:lnTo>
                  <a:pt x="17" y="6"/>
                </a:lnTo>
                <a:lnTo>
                  <a:pt x="124" y="29"/>
                </a:lnTo>
                <a:close/>
              </a:path>
            </a:pathLst>
          </a:custGeom>
          <a:solidFill>
            <a:srgbClr val="FFFF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2309" name="Freeform 53"/>
          <p:cNvSpPr>
            <a:spLocks/>
          </p:cNvSpPr>
          <p:nvPr/>
        </p:nvSpPr>
        <p:spPr bwMode="blackWhite">
          <a:xfrm>
            <a:off x="7918450" y="2917825"/>
            <a:ext cx="185738" cy="279400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25" y="15"/>
              </a:cxn>
              <a:cxn ang="0">
                <a:pos x="23" y="37"/>
              </a:cxn>
              <a:cxn ang="0">
                <a:pos x="87" y="117"/>
              </a:cxn>
              <a:cxn ang="0">
                <a:pos x="102" y="121"/>
              </a:cxn>
              <a:cxn ang="0">
                <a:pos x="110" y="152"/>
              </a:cxn>
              <a:cxn ang="0">
                <a:pos x="50" y="165"/>
              </a:cxn>
              <a:cxn ang="0">
                <a:pos x="0" y="27"/>
              </a:cxn>
              <a:cxn ang="0">
                <a:pos x="2" y="8"/>
              </a:cxn>
              <a:cxn ang="0">
                <a:pos x="16" y="0"/>
              </a:cxn>
            </a:cxnLst>
            <a:rect l="0" t="0" r="r" b="b"/>
            <a:pathLst>
              <a:path w="110" h="165">
                <a:moveTo>
                  <a:pt x="16" y="0"/>
                </a:moveTo>
                <a:lnTo>
                  <a:pt x="25" y="15"/>
                </a:lnTo>
                <a:lnTo>
                  <a:pt x="23" y="37"/>
                </a:lnTo>
                <a:lnTo>
                  <a:pt x="87" y="117"/>
                </a:lnTo>
                <a:lnTo>
                  <a:pt x="102" y="121"/>
                </a:lnTo>
                <a:lnTo>
                  <a:pt x="110" y="152"/>
                </a:lnTo>
                <a:lnTo>
                  <a:pt x="50" y="165"/>
                </a:lnTo>
                <a:lnTo>
                  <a:pt x="0" y="27"/>
                </a:lnTo>
                <a:lnTo>
                  <a:pt x="2" y="8"/>
                </a:lnTo>
                <a:lnTo>
                  <a:pt x="16" y="0"/>
                </a:lnTo>
                <a:close/>
              </a:path>
            </a:pathLst>
          </a:custGeom>
          <a:solidFill>
            <a:srgbClr val="FFFF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5885" name="Freeform 54"/>
          <p:cNvSpPr>
            <a:spLocks/>
          </p:cNvSpPr>
          <p:nvPr/>
        </p:nvSpPr>
        <p:spPr bwMode="blackWhite">
          <a:xfrm>
            <a:off x="7127875" y="2455863"/>
            <a:ext cx="911225" cy="638175"/>
          </a:xfrm>
          <a:custGeom>
            <a:avLst/>
            <a:gdLst>
              <a:gd name="T0" fmla="*/ 2147483647 w 537"/>
              <a:gd name="T1" fmla="*/ 2147483647 h 376"/>
              <a:gd name="T2" fmla="*/ 2147483647 w 537"/>
              <a:gd name="T3" fmla="*/ 2147483647 h 376"/>
              <a:gd name="T4" fmla="*/ 2147483647 w 537"/>
              <a:gd name="T5" fmla="*/ 2147483647 h 376"/>
              <a:gd name="T6" fmla="*/ 2147483647 w 537"/>
              <a:gd name="T7" fmla="*/ 0 h 376"/>
              <a:gd name="T8" fmla="*/ 2147483647 w 537"/>
              <a:gd name="T9" fmla="*/ 2147483647 h 376"/>
              <a:gd name="T10" fmla="*/ 2147483647 w 537"/>
              <a:gd name="T11" fmla="*/ 2147483647 h 376"/>
              <a:gd name="T12" fmla="*/ 2147483647 w 537"/>
              <a:gd name="T13" fmla="*/ 2147483647 h 376"/>
              <a:gd name="T14" fmla="*/ 2147483647 w 537"/>
              <a:gd name="T15" fmla="*/ 2147483647 h 376"/>
              <a:gd name="T16" fmla="*/ 2147483647 w 537"/>
              <a:gd name="T17" fmla="*/ 2147483647 h 376"/>
              <a:gd name="T18" fmla="*/ 2147483647 w 537"/>
              <a:gd name="T19" fmla="*/ 2147483647 h 376"/>
              <a:gd name="T20" fmla="*/ 2147483647 w 537"/>
              <a:gd name="T21" fmla="*/ 2147483647 h 376"/>
              <a:gd name="T22" fmla="*/ 2147483647 w 537"/>
              <a:gd name="T23" fmla="*/ 2147483647 h 376"/>
              <a:gd name="T24" fmla="*/ 2147483647 w 537"/>
              <a:gd name="T25" fmla="*/ 2147483647 h 376"/>
              <a:gd name="T26" fmla="*/ 2147483647 w 537"/>
              <a:gd name="T27" fmla="*/ 2147483647 h 376"/>
              <a:gd name="T28" fmla="*/ 2147483647 w 537"/>
              <a:gd name="T29" fmla="*/ 2147483647 h 376"/>
              <a:gd name="T30" fmla="*/ 2147483647 w 537"/>
              <a:gd name="T31" fmla="*/ 2147483647 h 376"/>
              <a:gd name="T32" fmla="*/ 2147483647 w 537"/>
              <a:gd name="T33" fmla="*/ 2147483647 h 376"/>
              <a:gd name="T34" fmla="*/ 2147483647 w 537"/>
              <a:gd name="T35" fmla="*/ 2147483647 h 376"/>
              <a:gd name="T36" fmla="*/ 2147483647 w 537"/>
              <a:gd name="T37" fmla="*/ 2147483647 h 376"/>
              <a:gd name="T38" fmla="*/ 2147483647 w 537"/>
              <a:gd name="T39" fmla="*/ 2147483647 h 376"/>
              <a:gd name="T40" fmla="*/ 2147483647 w 537"/>
              <a:gd name="T41" fmla="*/ 2147483647 h 376"/>
              <a:gd name="T42" fmla="*/ 2147483647 w 537"/>
              <a:gd name="T43" fmla="*/ 2147483647 h 376"/>
              <a:gd name="T44" fmla="*/ 2147483647 w 537"/>
              <a:gd name="T45" fmla="*/ 2147483647 h 376"/>
              <a:gd name="T46" fmla="*/ 0 w 537"/>
              <a:gd name="T47" fmla="*/ 2147483647 h 376"/>
              <a:gd name="T48" fmla="*/ 2147483647 w 537"/>
              <a:gd name="T49" fmla="*/ 2147483647 h 376"/>
              <a:gd name="T50" fmla="*/ 2147483647 w 537"/>
              <a:gd name="T51" fmla="*/ 2147483647 h 37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537"/>
              <a:gd name="T79" fmla="*/ 0 h 376"/>
              <a:gd name="T80" fmla="*/ 537 w 537"/>
              <a:gd name="T81" fmla="*/ 376 h 37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537" h="376">
                <a:moveTo>
                  <a:pt x="36" y="73"/>
                </a:moveTo>
                <a:lnTo>
                  <a:pt x="40" y="92"/>
                </a:lnTo>
                <a:lnTo>
                  <a:pt x="330" y="34"/>
                </a:lnTo>
                <a:lnTo>
                  <a:pt x="420" y="0"/>
                </a:lnTo>
                <a:lnTo>
                  <a:pt x="443" y="23"/>
                </a:lnTo>
                <a:lnTo>
                  <a:pt x="459" y="23"/>
                </a:lnTo>
                <a:lnTo>
                  <a:pt x="462" y="53"/>
                </a:lnTo>
                <a:lnTo>
                  <a:pt x="485" y="67"/>
                </a:lnTo>
                <a:lnTo>
                  <a:pt x="491" y="94"/>
                </a:lnTo>
                <a:lnTo>
                  <a:pt x="480" y="126"/>
                </a:lnTo>
                <a:lnTo>
                  <a:pt x="495" y="155"/>
                </a:lnTo>
                <a:lnTo>
                  <a:pt x="499" y="174"/>
                </a:lnTo>
                <a:lnTo>
                  <a:pt x="530" y="193"/>
                </a:lnTo>
                <a:lnTo>
                  <a:pt x="537" y="224"/>
                </a:lnTo>
                <a:lnTo>
                  <a:pt x="505" y="276"/>
                </a:lnTo>
                <a:lnTo>
                  <a:pt x="491" y="287"/>
                </a:lnTo>
                <a:lnTo>
                  <a:pt x="482" y="272"/>
                </a:lnTo>
                <a:lnTo>
                  <a:pt x="468" y="280"/>
                </a:lnTo>
                <a:lnTo>
                  <a:pt x="466" y="293"/>
                </a:lnTo>
                <a:lnTo>
                  <a:pt x="265" y="334"/>
                </a:lnTo>
                <a:lnTo>
                  <a:pt x="142" y="360"/>
                </a:lnTo>
                <a:lnTo>
                  <a:pt x="29" y="376"/>
                </a:lnTo>
                <a:lnTo>
                  <a:pt x="11" y="213"/>
                </a:lnTo>
                <a:lnTo>
                  <a:pt x="0" y="94"/>
                </a:lnTo>
                <a:lnTo>
                  <a:pt x="19" y="80"/>
                </a:lnTo>
                <a:lnTo>
                  <a:pt x="36" y="73"/>
                </a:lnTo>
                <a:close/>
              </a:path>
            </a:pathLst>
          </a:custGeom>
          <a:solidFill>
            <a:srgbClr val="FFFF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86" name="Freeform 55"/>
          <p:cNvSpPr>
            <a:spLocks/>
          </p:cNvSpPr>
          <p:nvPr/>
        </p:nvSpPr>
        <p:spPr bwMode="blackWhite">
          <a:xfrm>
            <a:off x="7377113" y="2954338"/>
            <a:ext cx="735012" cy="531812"/>
          </a:xfrm>
          <a:custGeom>
            <a:avLst/>
            <a:gdLst>
              <a:gd name="T0" fmla="*/ 2147483647 w 434"/>
              <a:gd name="T1" fmla="*/ 0 h 313"/>
              <a:gd name="T2" fmla="*/ 2147483647 w 434"/>
              <a:gd name="T3" fmla="*/ 2147483647 h 313"/>
              <a:gd name="T4" fmla="*/ 0 w 434"/>
              <a:gd name="T5" fmla="*/ 2147483647 h 313"/>
              <a:gd name="T6" fmla="*/ 2147483647 w 434"/>
              <a:gd name="T7" fmla="*/ 2147483647 h 313"/>
              <a:gd name="T8" fmla="*/ 2147483647 w 434"/>
              <a:gd name="T9" fmla="*/ 2147483647 h 313"/>
              <a:gd name="T10" fmla="*/ 2147483647 w 434"/>
              <a:gd name="T11" fmla="*/ 2147483647 h 313"/>
              <a:gd name="T12" fmla="*/ 2147483647 w 434"/>
              <a:gd name="T13" fmla="*/ 2147483647 h 313"/>
              <a:gd name="T14" fmla="*/ 2147483647 w 434"/>
              <a:gd name="T15" fmla="*/ 2147483647 h 313"/>
              <a:gd name="T16" fmla="*/ 2147483647 w 434"/>
              <a:gd name="T17" fmla="*/ 2147483647 h 313"/>
              <a:gd name="T18" fmla="*/ 2147483647 w 434"/>
              <a:gd name="T19" fmla="*/ 2147483647 h 313"/>
              <a:gd name="T20" fmla="*/ 2147483647 w 434"/>
              <a:gd name="T21" fmla="*/ 2147483647 h 313"/>
              <a:gd name="T22" fmla="*/ 2147483647 w 434"/>
              <a:gd name="T23" fmla="*/ 2147483647 h 313"/>
              <a:gd name="T24" fmla="*/ 2147483647 w 434"/>
              <a:gd name="T25" fmla="*/ 2147483647 h 313"/>
              <a:gd name="T26" fmla="*/ 2147483647 w 434"/>
              <a:gd name="T27" fmla="*/ 2147483647 h 313"/>
              <a:gd name="T28" fmla="*/ 2147483647 w 434"/>
              <a:gd name="T29" fmla="*/ 2147483647 h 313"/>
              <a:gd name="T30" fmla="*/ 2147483647 w 434"/>
              <a:gd name="T31" fmla="*/ 2147483647 h 313"/>
              <a:gd name="T32" fmla="*/ 2147483647 w 434"/>
              <a:gd name="T33" fmla="*/ 2147483647 h 313"/>
              <a:gd name="T34" fmla="*/ 2147483647 w 434"/>
              <a:gd name="T35" fmla="*/ 2147483647 h 313"/>
              <a:gd name="T36" fmla="*/ 2147483647 w 434"/>
              <a:gd name="T37" fmla="*/ 2147483647 h 313"/>
              <a:gd name="T38" fmla="*/ 2147483647 w 434"/>
              <a:gd name="T39" fmla="*/ 2147483647 h 313"/>
              <a:gd name="T40" fmla="*/ 2147483647 w 434"/>
              <a:gd name="T41" fmla="*/ 2147483647 h 313"/>
              <a:gd name="T42" fmla="*/ 2147483647 w 434"/>
              <a:gd name="T43" fmla="*/ 2147483647 h 313"/>
              <a:gd name="T44" fmla="*/ 2147483647 w 434"/>
              <a:gd name="T45" fmla="*/ 2147483647 h 313"/>
              <a:gd name="T46" fmla="*/ 2147483647 w 434"/>
              <a:gd name="T47" fmla="*/ 2147483647 h 313"/>
              <a:gd name="T48" fmla="*/ 2147483647 w 434"/>
              <a:gd name="T49" fmla="*/ 2147483647 h 313"/>
              <a:gd name="T50" fmla="*/ 2147483647 w 434"/>
              <a:gd name="T51" fmla="*/ 2147483647 h 313"/>
              <a:gd name="T52" fmla="*/ 2147483647 w 434"/>
              <a:gd name="T53" fmla="*/ 2147483647 h 313"/>
              <a:gd name="T54" fmla="*/ 2147483647 w 434"/>
              <a:gd name="T55" fmla="*/ 2147483647 h 313"/>
              <a:gd name="T56" fmla="*/ 2147483647 w 434"/>
              <a:gd name="T57" fmla="*/ 2147483647 h 313"/>
              <a:gd name="T58" fmla="*/ 2147483647 w 434"/>
              <a:gd name="T59" fmla="*/ 2147483647 h 313"/>
              <a:gd name="T60" fmla="*/ 2147483647 w 434"/>
              <a:gd name="T61" fmla="*/ 2147483647 h 313"/>
              <a:gd name="T62" fmla="*/ 2147483647 w 434"/>
              <a:gd name="T63" fmla="*/ 2147483647 h 313"/>
              <a:gd name="T64" fmla="*/ 2147483647 w 434"/>
              <a:gd name="T65" fmla="*/ 2147483647 h 313"/>
              <a:gd name="T66" fmla="*/ 2147483647 w 434"/>
              <a:gd name="T67" fmla="*/ 2147483647 h 313"/>
              <a:gd name="T68" fmla="*/ 2147483647 w 434"/>
              <a:gd name="T69" fmla="*/ 2147483647 h 313"/>
              <a:gd name="T70" fmla="*/ 2147483647 w 434"/>
              <a:gd name="T71" fmla="*/ 2147483647 h 313"/>
              <a:gd name="T72" fmla="*/ 2147483647 w 434"/>
              <a:gd name="T73" fmla="*/ 2147483647 h 313"/>
              <a:gd name="T74" fmla="*/ 2147483647 w 434"/>
              <a:gd name="T75" fmla="*/ 2147483647 h 313"/>
              <a:gd name="T76" fmla="*/ 2147483647 w 434"/>
              <a:gd name="T77" fmla="*/ 2147483647 h 313"/>
              <a:gd name="T78" fmla="*/ 2147483647 w 434"/>
              <a:gd name="T79" fmla="*/ 2147483647 h 313"/>
              <a:gd name="T80" fmla="*/ 2147483647 w 434"/>
              <a:gd name="T81" fmla="*/ 2147483647 h 313"/>
              <a:gd name="T82" fmla="*/ 2147483647 w 434"/>
              <a:gd name="T83" fmla="*/ 2147483647 h 313"/>
              <a:gd name="T84" fmla="*/ 2147483647 w 434"/>
              <a:gd name="T85" fmla="*/ 2147483647 h 313"/>
              <a:gd name="T86" fmla="*/ 2147483647 w 434"/>
              <a:gd name="T87" fmla="*/ 2147483647 h 313"/>
              <a:gd name="T88" fmla="*/ 2147483647 w 434"/>
              <a:gd name="T89" fmla="*/ 2147483647 h 313"/>
              <a:gd name="T90" fmla="*/ 2147483647 w 434"/>
              <a:gd name="T91" fmla="*/ 2147483647 h 313"/>
              <a:gd name="T92" fmla="*/ 2147483647 w 434"/>
              <a:gd name="T93" fmla="*/ 2147483647 h 313"/>
              <a:gd name="T94" fmla="*/ 2147483647 w 434"/>
              <a:gd name="T95" fmla="*/ 2147483647 h 313"/>
              <a:gd name="T96" fmla="*/ 2147483647 w 434"/>
              <a:gd name="T97" fmla="*/ 2147483647 h 313"/>
              <a:gd name="T98" fmla="*/ 2147483647 w 434"/>
              <a:gd name="T99" fmla="*/ 2147483647 h 313"/>
              <a:gd name="T100" fmla="*/ 2147483647 w 434"/>
              <a:gd name="T101" fmla="*/ 2147483647 h 313"/>
              <a:gd name="T102" fmla="*/ 2147483647 w 434"/>
              <a:gd name="T103" fmla="*/ 2147483647 h 313"/>
              <a:gd name="T104" fmla="*/ 2147483647 w 434"/>
              <a:gd name="T105" fmla="*/ 2147483647 h 313"/>
              <a:gd name="T106" fmla="*/ 2147483647 w 434"/>
              <a:gd name="T107" fmla="*/ 2147483647 h 313"/>
              <a:gd name="T108" fmla="*/ 2147483647 w 434"/>
              <a:gd name="T109" fmla="*/ 2147483647 h 313"/>
              <a:gd name="T110" fmla="*/ 2147483647 w 434"/>
              <a:gd name="T111" fmla="*/ 2147483647 h 313"/>
              <a:gd name="T112" fmla="*/ 2147483647 w 434"/>
              <a:gd name="T113" fmla="*/ 2147483647 h 313"/>
              <a:gd name="T114" fmla="*/ 2147483647 w 434"/>
              <a:gd name="T115" fmla="*/ 2147483647 h 313"/>
              <a:gd name="T116" fmla="*/ 2147483647 w 434"/>
              <a:gd name="T117" fmla="*/ 2147483647 h 313"/>
              <a:gd name="T118" fmla="*/ 2147483647 w 434"/>
              <a:gd name="T119" fmla="*/ 0 h 31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34"/>
              <a:gd name="T181" fmla="*/ 0 h 313"/>
              <a:gd name="T182" fmla="*/ 434 w 434"/>
              <a:gd name="T183" fmla="*/ 313 h 31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34" h="313">
                <a:moveTo>
                  <a:pt x="324" y="0"/>
                </a:moveTo>
                <a:lnTo>
                  <a:pt x="125" y="41"/>
                </a:lnTo>
                <a:lnTo>
                  <a:pt x="0" y="67"/>
                </a:lnTo>
                <a:lnTo>
                  <a:pt x="11" y="125"/>
                </a:lnTo>
                <a:lnTo>
                  <a:pt x="46" y="102"/>
                </a:lnTo>
                <a:lnTo>
                  <a:pt x="69" y="71"/>
                </a:lnTo>
                <a:lnTo>
                  <a:pt x="123" y="64"/>
                </a:lnTo>
                <a:lnTo>
                  <a:pt x="153" y="71"/>
                </a:lnTo>
                <a:lnTo>
                  <a:pt x="184" y="67"/>
                </a:lnTo>
                <a:lnTo>
                  <a:pt x="184" y="87"/>
                </a:lnTo>
                <a:lnTo>
                  <a:pt x="192" y="98"/>
                </a:lnTo>
                <a:lnTo>
                  <a:pt x="213" y="113"/>
                </a:lnTo>
                <a:lnTo>
                  <a:pt x="228" y="110"/>
                </a:lnTo>
                <a:lnTo>
                  <a:pt x="246" y="121"/>
                </a:lnTo>
                <a:lnTo>
                  <a:pt x="255" y="129"/>
                </a:lnTo>
                <a:lnTo>
                  <a:pt x="238" y="135"/>
                </a:lnTo>
                <a:lnTo>
                  <a:pt x="226" y="173"/>
                </a:lnTo>
                <a:lnTo>
                  <a:pt x="259" y="165"/>
                </a:lnTo>
                <a:lnTo>
                  <a:pt x="278" y="186"/>
                </a:lnTo>
                <a:lnTo>
                  <a:pt x="313" y="190"/>
                </a:lnTo>
                <a:lnTo>
                  <a:pt x="286" y="167"/>
                </a:lnTo>
                <a:lnTo>
                  <a:pt x="305" y="165"/>
                </a:lnTo>
                <a:lnTo>
                  <a:pt x="278" y="138"/>
                </a:lnTo>
                <a:lnTo>
                  <a:pt x="276" y="73"/>
                </a:lnTo>
                <a:lnTo>
                  <a:pt x="261" y="66"/>
                </a:lnTo>
                <a:lnTo>
                  <a:pt x="265" y="54"/>
                </a:lnTo>
                <a:lnTo>
                  <a:pt x="249" y="48"/>
                </a:lnTo>
                <a:lnTo>
                  <a:pt x="278" y="39"/>
                </a:lnTo>
                <a:lnTo>
                  <a:pt x="301" y="14"/>
                </a:lnTo>
                <a:lnTo>
                  <a:pt x="317" y="8"/>
                </a:lnTo>
                <a:lnTo>
                  <a:pt x="317" y="33"/>
                </a:lnTo>
                <a:lnTo>
                  <a:pt x="297" y="33"/>
                </a:lnTo>
                <a:lnTo>
                  <a:pt x="286" y="64"/>
                </a:lnTo>
                <a:lnTo>
                  <a:pt x="305" y="67"/>
                </a:lnTo>
                <a:lnTo>
                  <a:pt x="301" y="96"/>
                </a:lnTo>
                <a:lnTo>
                  <a:pt x="301" y="115"/>
                </a:lnTo>
                <a:lnTo>
                  <a:pt x="336" y="131"/>
                </a:lnTo>
                <a:lnTo>
                  <a:pt x="317" y="138"/>
                </a:lnTo>
                <a:lnTo>
                  <a:pt x="317" y="158"/>
                </a:lnTo>
                <a:lnTo>
                  <a:pt x="340" y="181"/>
                </a:lnTo>
                <a:lnTo>
                  <a:pt x="345" y="165"/>
                </a:lnTo>
                <a:lnTo>
                  <a:pt x="353" y="185"/>
                </a:lnTo>
                <a:lnTo>
                  <a:pt x="365" y="208"/>
                </a:lnTo>
                <a:lnTo>
                  <a:pt x="376" y="200"/>
                </a:lnTo>
                <a:lnTo>
                  <a:pt x="388" y="204"/>
                </a:lnTo>
                <a:lnTo>
                  <a:pt x="368" y="244"/>
                </a:lnTo>
                <a:lnTo>
                  <a:pt x="372" y="259"/>
                </a:lnTo>
                <a:lnTo>
                  <a:pt x="368" y="290"/>
                </a:lnTo>
                <a:lnTo>
                  <a:pt x="388" y="313"/>
                </a:lnTo>
                <a:lnTo>
                  <a:pt x="391" y="267"/>
                </a:lnTo>
                <a:lnTo>
                  <a:pt x="399" y="244"/>
                </a:lnTo>
                <a:lnTo>
                  <a:pt x="407" y="232"/>
                </a:lnTo>
                <a:lnTo>
                  <a:pt x="411" y="204"/>
                </a:lnTo>
                <a:lnTo>
                  <a:pt x="420" y="158"/>
                </a:lnTo>
                <a:lnTo>
                  <a:pt x="422" y="206"/>
                </a:lnTo>
                <a:lnTo>
                  <a:pt x="434" y="204"/>
                </a:lnTo>
                <a:lnTo>
                  <a:pt x="434" y="131"/>
                </a:lnTo>
                <a:lnTo>
                  <a:pt x="376" y="142"/>
                </a:lnTo>
                <a:lnTo>
                  <a:pt x="324" y="6"/>
                </a:lnTo>
                <a:lnTo>
                  <a:pt x="324" y="0"/>
                </a:lnTo>
                <a:close/>
              </a:path>
            </a:pathLst>
          </a:custGeom>
          <a:solidFill>
            <a:srgbClr val="00B05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87" name="Freeform 56"/>
          <p:cNvSpPr>
            <a:spLocks/>
          </p:cNvSpPr>
          <p:nvPr/>
        </p:nvSpPr>
        <p:spPr bwMode="blackWhite">
          <a:xfrm>
            <a:off x="6724650" y="3586163"/>
            <a:ext cx="1404938" cy="649287"/>
          </a:xfrm>
          <a:custGeom>
            <a:avLst/>
            <a:gdLst>
              <a:gd name="T0" fmla="*/ 2147483647 w 829"/>
              <a:gd name="T1" fmla="*/ 2147483647 h 383"/>
              <a:gd name="T2" fmla="*/ 2147483647 w 829"/>
              <a:gd name="T3" fmla="*/ 2147483647 h 383"/>
              <a:gd name="T4" fmla="*/ 2147483647 w 829"/>
              <a:gd name="T5" fmla="*/ 2147483647 h 383"/>
              <a:gd name="T6" fmla="*/ 2147483647 w 829"/>
              <a:gd name="T7" fmla="*/ 2147483647 h 383"/>
              <a:gd name="T8" fmla="*/ 2147483647 w 829"/>
              <a:gd name="T9" fmla="*/ 2147483647 h 383"/>
              <a:gd name="T10" fmla="*/ 2147483647 w 829"/>
              <a:gd name="T11" fmla="*/ 2147483647 h 383"/>
              <a:gd name="T12" fmla="*/ 2147483647 w 829"/>
              <a:gd name="T13" fmla="*/ 2147483647 h 383"/>
              <a:gd name="T14" fmla="*/ 2147483647 w 829"/>
              <a:gd name="T15" fmla="*/ 2147483647 h 383"/>
              <a:gd name="T16" fmla="*/ 2147483647 w 829"/>
              <a:gd name="T17" fmla="*/ 2147483647 h 383"/>
              <a:gd name="T18" fmla="*/ 2147483647 w 829"/>
              <a:gd name="T19" fmla="*/ 2147483647 h 383"/>
              <a:gd name="T20" fmla="*/ 2147483647 w 829"/>
              <a:gd name="T21" fmla="*/ 2147483647 h 383"/>
              <a:gd name="T22" fmla="*/ 2147483647 w 829"/>
              <a:gd name="T23" fmla="*/ 2147483647 h 383"/>
              <a:gd name="T24" fmla="*/ 2147483647 w 829"/>
              <a:gd name="T25" fmla="*/ 2147483647 h 383"/>
              <a:gd name="T26" fmla="*/ 2147483647 w 829"/>
              <a:gd name="T27" fmla="*/ 2147483647 h 383"/>
              <a:gd name="T28" fmla="*/ 2147483647 w 829"/>
              <a:gd name="T29" fmla="*/ 2147483647 h 383"/>
              <a:gd name="T30" fmla="*/ 2147483647 w 829"/>
              <a:gd name="T31" fmla="*/ 2147483647 h 383"/>
              <a:gd name="T32" fmla="*/ 2147483647 w 829"/>
              <a:gd name="T33" fmla="*/ 2147483647 h 383"/>
              <a:gd name="T34" fmla="*/ 2147483647 w 829"/>
              <a:gd name="T35" fmla="*/ 2147483647 h 383"/>
              <a:gd name="T36" fmla="*/ 2147483647 w 829"/>
              <a:gd name="T37" fmla="*/ 2147483647 h 383"/>
              <a:gd name="T38" fmla="*/ 2147483647 w 829"/>
              <a:gd name="T39" fmla="*/ 2147483647 h 383"/>
              <a:gd name="T40" fmla="*/ 2147483647 w 829"/>
              <a:gd name="T41" fmla="*/ 2147483647 h 383"/>
              <a:gd name="T42" fmla="*/ 2147483647 w 829"/>
              <a:gd name="T43" fmla="*/ 2147483647 h 383"/>
              <a:gd name="T44" fmla="*/ 2147483647 w 829"/>
              <a:gd name="T45" fmla="*/ 2147483647 h 383"/>
              <a:gd name="T46" fmla="*/ 2147483647 w 829"/>
              <a:gd name="T47" fmla="*/ 0 h 383"/>
              <a:gd name="T48" fmla="*/ 2147483647 w 829"/>
              <a:gd name="T49" fmla="*/ 2147483647 h 383"/>
              <a:gd name="T50" fmla="*/ 2147483647 w 829"/>
              <a:gd name="T51" fmla="*/ 2147483647 h 383"/>
              <a:gd name="T52" fmla="*/ 2147483647 w 829"/>
              <a:gd name="T53" fmla="*/ 2147483647 h 383"/>
              <a:gd name="T54" fmla="*/ 2147483647 w 829"/>
              <a:gd name="T55" fmla="*/ 2147483647 h 383"/>
              <a:gd name="T56" fmla="*/ 2147483647 w 829"/>
              <a:gd name="T57" fmla="*/ 2147483647 h 383"/>
              <a:gd name="T58" fmla="*/ 2147483647 w 829"/>
              <a:gd name="T59" fmla="*/ 2147483647 h 383"/>
              <a:gd name="T60" fmla="*/ 2147483647 w 829"/>
              <a:gd name="T61" fmla="*/ 2147483647 h 383"/>
              <a:gd name="T62" fmla="*/ 2147483647 w 829"/>
              <a:gd name="T63" fmla="*/ 2147483647 h 38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29"/>
              <a:gd name="T97" fmla="*/ 0 h 383"/>
              <a:gd name="T98" fmla="*/ 829 w 829"/>
              <a:gd name="T99" fmla="*/ 383 h 38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29" h="383">
                <a:moveTo>
                  <a:pt x="0" y="336"/>
                </a:moveTo>
                <a:lnTo>
                  <a:pt x="75" y="326"/>
                </a:lnTo>
                <a:lnTo>
                  <a:pt x="150" y="311"/>
                </a:lnTo>
                <a:lnTo>
                  <a:pt x="184" y="307"/>
                </a:lnTo>
                <a:lnTo>
                  <a:pt x="196" y="289"/>
                </a:lnTo>
                <a:lnTo>
                  <a:pt x="317" y="278"/>
                </a:lnTo>
                <a:lnTo>
                  <a:pt x="324" y="289"/>
                </a:lnTo>
                <a:lnTo>
                  <a:pt x="347" y="286"/>
                </a:lnTo>
                <a:lnTo>
                  <a:pt x="366" y="297"/>
                </a:lnTo>
                <a:lnTo>
                  <a:pt x="480" y="293"/>
                </a:lnTo>
                <a:lnTo>
                  <a:pt x="593" y="383"/>
                </a:lnTo>
                <a:lnTo>
                  <a:pt x="639" y="368"/>
                </a:lnTo>
                <a:lnTo>
                  <a:pt x="650" y="357"/>
                </a:lnTo>
                <a:lnTo>
                  <a:pt x="650" y="334"/>
                </a:lnTo>
                <a:lnTo>
                  <a:pt x="681" y="282"/>
                </a:lnTo>
                <a:lnTo>
                  <a:pt x="712" y="270"/>
                </a:lnTo>
                <a:lnTo>
                  <a:pt x="712" y="247"/>
                </a:lnTo>
                <a:lnTo>
                  <a:pt x="745" y="247"/>
                </a:lnTo>
                <a:lnTo>
                  <a:pt x="792" y="218"/>
                </a:lnTo>
                <a:lnTo>
                  <a:pt x="779" y="201"/>
                </a:lnTo>
                <a:lnTo>
                  <a:pt x="758" y="217"/>
                </a:lnTo>
                <a:lnTo>
                  <a:pt x="721" y="218"/>
                </a:lnTo>
                <a:lnTo>
                  <a:pt x="712" y="203"/>
                </a:lnTo>
                <a:lnTo>
                  <a:pt x="758" y="195"/>
                </a:lnTo>
                <a:lnTo>
                  <a:pt x="768" y="178"/>
                </a:lnTo>
                <a:lnTo>
                  <a:pt x="760" y="169"/>
                </a:lnTo>
                <a:lnTo>
                  <a:pt x="733" y="174"/>
                </a:lnTo>
                <a:lnTo>
                  <a:pt x="697" y="155"/>
                </a:lnTo>
                <a:lnTo>
                  <a:pt x="748" y="149"/>
                </a:lnTo>
                <a:lnTo>
                  <a:pt x="746" y="140"/>
                </a:lnTo>
                <a:lnTo>
                  <a:pt x="762" y="138"/>
                </a:lnTo>
                <a:lnTo>
                  <a:pt x="769" y="155"/>
                </a:lnTo>
                <a:lnTo>
                  <a:pt x="806" y="149"/>
                </a:lnTo>
                <a:lnTo>
                  <a:pt x="829" y="111"/>
                </a:lnTo>
                <a:lnTo>
                  <a:pt x="806" y="84"/>
                </a:lnTo>
                <a:lnTo>
                  <a:pt x="798" y="111"/>
                </a:lnTo>
                <a:lnTo>
                  <a:pt x="783" y="84"/>
                </a:lnTo>
                <a:lnTo>
                  <a:pt x="760" y="96"/>
                </a:lnTo>
                <a:lnTo>
                  <a:pt x="748" y="80"/>
                </a:lnTo>
                <a:lnTo>
                  <a:pt x="693" y="115"/>
                </a:lnTo>
                <a:lnTo>
                  <a:pt x="693" y="99"/>
                </a:lnTo>
                <a:lnTo>
                  <a:pt x="745" y="73"/>
                </a:lnTo>
                <a:lnTo>
                  <a:pt x="745" y="61"/>
                </a:lnTo>
                <a:lnTo>
                  <a:pt x="764" y="57"/>
                </a:lnTo>
                <a:lnTo>
                  <a:pt x="775" y="38"/>
                </a:lnTo>
                <a:lnTo>
                  <a:pt x="800" y="50"/>
                </a:lnTo>
                <a:lnTo>
                  <a:pt x="775" y="5"/>
                </a:lnTo>
                <a:lnTo>
                  <a:pt x="773" y="0"/>
                </a:lnTo>
                <a:lnTo>
                  <a:pt x="652" y="32"/>
                </a:lnTo>
                <a:lnTo>
                  <a:pt x="649" y="40"/>
                </a:lnTo>
                <a:lnTo>
                  <a:pt x="234" y="109"/>
                </a:lnTo>
                <a:lnTo>
                  <a:pt x="238" y="117"/>
                </a:lnTo>
                <a:lnTo>
                  <a:pt x="242" y="132"/>
                </a:lnTo>
                <a:lnTo>
                  <a:pt x="219" y="132"/>
                </a:lnTo>
                <a:lnTo>
                  <a:pt x="219" y="163"/>
                </a:lnTo>
                <a:lnTo>
                  <a:pt x="192" y="170"/>
                </a:lnTo>
                <a:lnTo>
                  <a:pt x="173" y="197"/>
                </a:lnTo>
                <a:lnTo>
                  <a:pt x="142" y="197"/>
                </a:lnTo>
                <a:lnTo>
                  <a:pt x="127" y="236"/>
                </a:lnTo>
                <a:lnTo>
                  <a:pt x="69" y="259"/>
                </a:lnTo>
                <a:lnTo>
                  <a:pt x="65" y="274"/>
                </a:lnTo>
                <a:lnTo>
                  <a:pt x="34" y="286"/>
                </a:lnTo>
                <a:lnTo>
                  <a:pt x="34" y="301"/>
                </a:lnTo>
                <a:lnTo>
                  <a:pt x="11" y="309"/>
                </a:lnTo>
                <a:lnTo>
                  <a:pt x="0" y="336"/>
                </a:lnTo>
                <a:close/>
              </a:path>
            </a:pathLst>
          </a:custGeom>
          <a:solidFill>
            <a:srgbClr val="FFFF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6781800" y="4057093"/>
            <a:ext cx="947277" cy="623887"/>
            <a:chOff x="4222" y="2400"/>
            <a:chExt cx="486" cy="368"/>
          </a:xfrm>
          <a:solidFill>
            <a:srgbClr val="FFFF00"/>
          </a:solidFill>
        </p:grpSpPr>
        <p:sp>
          <p:nvSpPr>
            <p:cNvPr id="352314" name="Freeform 58"/>
            <p:cNvSpPr>
              <a:spLocks/>
            </p:cNvSpPr>
            <p:nvPr/>
          </p:nvSpPr>
          <p:spPr bwMode="blackWhite">
            <a:xfrm>
              <a:off x="4222" y="2400"/>
              <a:ext cx="486" cy="368"/>
            </a:xfrm>
            <a:custGeom>
              <a:avLst/>
              <a:gdLst/>
              <a:ahLst/>
              <a:cxnLst>
                <a:cxn ang="0">
                  <a:pos x="43" y="33"/>
                </a:cxn>
                <a:cxn ang="0">
                  <a:pos x="0" y="63"/>
                </a:cxn>
                <a:cxn ang="0">
                  <a:pos x="0" y="94"/>
                </a:cxn>
                <a:cxn ang="0">
                  <a:pos x="50" y="113"/>
                </a:cxn>
                <a:cxn ang="0">
                  <a:pos x="58" y="157"/>
                </a:cxn>
                <a:cxn ang="0">
                  <a:pos x="94" y="157"/>
                </a:cxn>
                <a:cxn ang="0">
                  <a:pos x="121" y="192"/>
                </a:cxn>
                <a:cxn ang="0">
                  <a:pos x="148" y="196"/>
                </a:cxn>
                <a:cxn ang="0">
                  <a:pos x="152" y="211"/>
                </a:cxn>
                <a:cxn ang="0">
                  <a:pos x="181" y="224"/>
                </a:cxn>
                <a:cxn ang="0">
                  <a:pos x="196" y="259"/>
                </a:cxn>
                <a:cxn ang="0">
                  <a:pos x="215" y="263"/>
                </a:cxn>
                <a:cxn ang="0">
                  <a:pos x="238" y="290"/>
                </a:cxn>
                <a:cxn ang="0">
                  <a:pos x="279" y="368"/>
                </a:cxn>
                <a:cxn ang="0">
                  <a:pos x="302" y="349"/>
                </a:cxn>
                <a:cxn ang="0">
                  <a:pos x="306" y="286"/>
                </a:cxn>
                <a:cxn ang="0">
                  <a:pos x="344" y="286"/>
                </a:cxn>
                <a:cxn ang="0">
                  <a:pos x="355" y="282"/>
                </a:cxn>
                <a:cxn ang="0">
                  <a:pos x="373" y="286"/>
                </a:cxn>
                <a:cxn ang="0">
                  <a:pos x="396" y="263"/>
                </a:cxn>
                <a:cxn ang="0">
                  <a:pos x="403" y="240"/>
                </a:cxn>
                <a:cxn ang="0">
                  <a:pos x="426" y="228"/>
                </a:cxn>
                <a:cxn ang="0">
                  <a:pos x="424" y="205"/>
                </a:cxn>
                <a:cxn ang="0">
                  <a:pos x="438" y="215"/>
                </a:cxn>
                <a:cxn ang="0">
                  <a:pos x="457" y="142"/>
                </a:cxn>
                <a:cxn ang="0">
                  <a:pos x="486" y="105"/>
                </a:cxn>
                <a:cxn ang="0">
                  <a:pos x="373" y="15"/>
                </a:cxn>
                <a:cxn ang="0">
                  <a:pos x="259" y="19"/>
                </a:cxn>
                <a:cxn ang="0">
                  <a:pos x="240" y="8"/>
                </a:cxn>
                <a:cxn ang="0">
                  <a:pos x="217" y="11"/>
                </a:cxn>
                <a:cxn ang="0">
                  <a:pos x="210" y="0"/>
                </a:cxn>
                <a:cxn ang="0">
                  <a:pos x="89" y="11"/>
                </a:cxn>
                <a:cxn ang="0">
                  <a:pos x="77" y="29"/>
                </a:cxn>
                <a:cxn ang="0">
                  <a:pos x="43" y="33"/>
                </a:cxn>
              </a:cxnLst>
              <a:rect l="0" t="0" r="r" b="b"/>
              <a:pathLst>
                <a:path w="486" h="368">
                  <a:moveTo>
                    <a:pt x="43" y="33"/>
                  </a:moveTo>
                  <a:lnTo>
                    <a:pt x="0" y="63"/>
                  </a:lnTo>
                  <a:lnTo>
                    <a:pt x="0" y="94"/>
                  </a:lnTo>
                  <a:lnTo>
                    <a:pt x="50" y="113"/>
                  </a:lnTo>
                  <a:lnTo>
                    <a:pt x="58" y="157"/>
                  </a:lnTo>
                  <a:lnTo>
                    <a:pt x="94" y="157"/>
                  </a:lnTo>
                  <a:lnTo>
                    <a:pt x="121" y="192"/>
                  </a:lnTo>
                  <a:lnTo>
                    <a:pt x="148" y="196"/>
                  </a:lnTo>
                  <a:lnTo>
                    <a:pt x="152" y="211"/>
                  </a:lnTo>
                  <a:lnTo>
                    <a:pt x="181" y="224"/>
                  </a:lnTo>
                  <a:lnTo>
                    <a:pt x="196" y="259"/>
                  </a:lnTo>
                  <a:lnTo>
                    <a:pt x="215" y="263"/>
                  </a:lnTo>
                  <a:lnTo>
                    <a:pt x="238" y="290"/>
                  </a:lnTo>
                  <a:lnTo>
                    <a:pt x="279" y="368"/>
                  </a:lnTo>
                  <a:lnTo>
                    <a:pt x="302" y="349"/>
                  </a:lnTo>
                  <a:lnTo>
                    <a:pt x="306" y="286"/>
                  </a:lnTo>
                  <a:lnTo>
                    <a:pt x="344" y="286"/>
                  </a:lnTo>
                  <a:lnTo>
                    <a:pt x="355" y="282"/>
                  </a:lnTo>
                  <a:lnTo>
                    <a:pt x="373" y="286"/>
                  </a:lnTo>
                  <a:lnTo>
                    <a:pt x="396" y="263"/>
                  </a:lnTo>
                  <a:lnTo>
                    <a:pt x="403" y="240"/>
                  </a:lnTo>
                  <a:lnTo>
                    <a:pt x="426" y="228"/>
                  </a:lnTo>
                  <a:lnTo>
                    <a:pt x="424" y="205"/>
                  </a:lnTo>
                  <a:lnTo>
                    <a:pt x="438" y="215"/>
                  </a:lnTo>
                  <a:lnTo>
                    <a:pt x="457" y="142"/>
                  </a:lnTo>
                  <a:lnTo>
                    <a:pt x="486" y="105"/>
                  </a:lnTo>
                  <a:lnTo>
                    <a:pt x="373" y="15"/>
                  </a:lnTo>
                  <a:lnTo>
                    <a:pt x="259" y="19"/>
                  </a:lnTo>
                  <a:lnTo>
                    <a:pt x="240" y="8"/>
                  </a:lnTo>
                  <a:lnTo>
                    <a:pt x="217" y="11"/>
                  </a:lnTo>
                  <a:lnTo>
                    <a:pt x="210" y="0"/>
                  </a:lnTo>
                  <a:lnTo>
                    <a:pt x="89" y="11"/>
                  </a:lnTo>
                  <a:lnTo>
                    <a:pt x="77" y="29"/>
                  </a:lnTo>
                  <a:lnTo>
                    <a:pt x="43" y="33"/>
                  </a:lnTo>
                  <a:close/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52315" name="Freeform 59"/>
            <p:cNvSpPr>
              <a:spLocks/>
            </p:cNvSpPr>
            <p:nvPr/>
          </p:nvSpPr>
          <p:spPr bwMode="blackWhite">
            <a:xfrm>
              <a:off x="4531" y="2697"/>
              <a:ext cx="52" cy="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3" y="0"/>
                </a:cxn>
                <a:cxn ang="0">
                  <a:pos x="52" y="20"/>
                </a:cxn>
                <a:cxn ang="0">
                  <a:pos x="44" y="25"/>
                </a:cxn>
                <a:cxn ang="0">
                  <a:pos x="18" y="22"/>
                </a:cxn>
                <a:cxn ang="0">
                  <a:pos x="0" y="22"/>
                </a:cxn>
                <a:cxn ang="0">
                  <a:pos x="0" y="6"/>
                </a:cxn>
              </a:cxnLst>
              <a:rect l="0" t="0" r="r" b="b"/>
              <a:pathLst>
                <a:path w="52" h="25">
                  <a:moveTo>
                    <a:pt x="0" y="6"/>
                  </a:moveTo>
                  <a:lnTo>
                    <a:pt x="33" y="0"/>
                  </a:lnTo>
                  <a:lnTo>
                    <a:pt x="52" y="20"/>
                  </a:lnTo>
                  <a:lnTo>
                    <a:pt x="44" y="25"/>
                  </a:lnTo>
                  <a:lnTo>
                    <a:pt x="18" y="22"/>
                  </a:lnTo>
                  <a:lnTo>
                    <a:pt x="0" y="22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35889" name="Freeform 60"/>
          <p:cNvSpPr>
            <a:spLocks/>
          </p:cNvSpPr>
          <p:nvPr/>
        </p:nvSpPr>
        <p:spPr bwMode="blackWhite">
          <a:xfrm>
            <a:off x="6542088" y="4113213"/>
            <a:ext cx="887412" cy="920750"/>
          </a:xfrm>
          <a:custGeom>
            <a:avLst/>
            <a:gdLst>
              <a:gd name="T0" fmla="*/ 2147483647 w 524"/>
              <a:gd name="T1" fmla="*/ 0 h 543"/>
              <a:gd name="T2" fmla="*/ 2147483647 w 524"/>
              <a:gd name="T3" fmla="*/ 2147483647 h 543"/>
              <a:gd name="T4" fmla="*/ 2147483647 w 524"/>
              <a:gd name="T5" fmla="*/ 2147483647 h 543"/>
              <a:gd name="T6" fmla="*/ 2147483647 w 524"/>
              <a:gd name="T7" fmla="*/ 2147483647 h 543"/>
              <a:gd name="T8" fmla="*/ 2147483647 w 524"/>
              <a:gd name="T9" fmla="*/ 2147483647 h 543"/>
              <a:gd name="T10" fmla="*/ 2147483647 w 524"/>
              <a:gd name="T11" fmla="*/ 2147483647 h 543"/>
              <a:gd name="T12" fmla="*/ 2147483647 w 524"/>
              <a:gd name="T13" fmla="*/ 2147483647 h 543"/>
              <a:gd name="T14" fmla="*/ 2147483647 w 524"/>
              <a:gd name="T15" fmla="*/ 2147483647 h 543"/>
              <a:gd name="T16" fmla="*/ 2147483647 w 524"/>
              <a:gd name="T17" fmla="*/ 2147483647 h 543"/>
              <a:gd name="T18" fmla="*/ 2147483647 w 524"/>
              <a:gd name="T19" fmla="*/ 2147483647 h 543"/>
              <a:gd name="T20" fmla="*/ 2147483647 w 524"/>
              <a:gd name="T21" fmla="*/ 2147483647 h 543"/>
              <a:gd name="T22" fmla="*/ 2147483647 w 524"/>
              <a:gd name="T23" fmla="*/ 2147483647 h 543"/>
              <a:gd name="T24" fmla="*/ 2147483647 w 524"/>
              <a:gd name="T25" fmla="*/ 2147483647 h 543"/>
              <a:gd name="T26" fmla="*/ 2147483647 w 524"/>
              <a:gd name="T27" fmla="*/ 2147483647 h 543"/>
              <a:gd name="T28" fmla="*/ 2147483647 w 524"/>
              <a:gd name="T29" fmla="*/ 2147483647 h 543"/>
              <a:gd name="T30" fmla="*/ 2147483647 w 524"/>
              <a:gd name="T31" fmla="*/ 2147483647 h 543"/>
              <a:gd name="T32" fmla="*/ 2147483647 w 524"/>
              <a:gd name="T33" fmla="*/ 2147483647 h 543"/>
              <a:gd name="T34" fmla="*/ 2147483647 w 524"/>
              <a:gd name="T35" fmla="*/ 2147483647 h 543"/>
              <a:gd name="T36" fmla="*/ 2147483647 w 524"/>
              <a:gd name="T37" fmla="*/ 2147483647 h 543"/>
              <a:gd name="T38" fmla="*/ 2147483647 w 524"/>
              <a:gd name="T39" fmla="*/ 2147483647 h 543"/>
              <a:gd name="T40" fmla="*/ 2147483647 w 524"/>
              <a:gd name="T41" fmla="*/ 2147483647 h 543"/>
              <a:gd name="T42" fmla="*/ 2147483647 w 524"/>
              <a:gd name="T43" fmla="*/ 2147483647 h 543"/>
              <a:gd name="T44" fmla="*/ 2147483647 w 524"/>
              <a:gd name="T45" fmla="*/ 2147483647 h 543"/>
              <a:gd name="T46" fmla="*/ 2147483647 w 524"/>
              <a:gd name="T47" fmla="*/ 2147483647 h 543"/>
              <a:gd name="T48" fmla="*/ 2147483647 w 524"/>
              <a:gd name="T49" fmla="*/ 2147483647 h 543"/>
              <a:gd name="T50" fmla="*/ 2147483647 w 524"/>
              <a:gd name="T51" fmla="*/ 2147483647 h 543"/>
              <a:gd name="T52" fmla="*/ 2147483647 w 524"/>
              <a:gd name="T53" fmla="*/ 2147483647 h 543"/>
              <a:gd name="T54" fmla="*/ 2147483647 w 524"/>
              <a:gd name="T55" fmla="*/ 2147483647 h 543"/>
              <a:gd name="T56" fmla="*/ 2147483647 w 524"/>
              <a:gd name="T57" fmla="*/ 2147483647 h 543"/>
              <a:gd name="T58" fmla="*/ 2147483647 w 524"/>
              <a:gd name="T59" fmla="*/ 2147483647 h 543"/>
              <a:gd name="T60" fmla="*/ 2147483647 w 524"/>
              <a:gd name="T61" fmla="*/ 2147483647 h 543"/>
              <a:gd name="T62" fmla="*/ 2147483647 w 524"/>
              <a:gd name="T63" fmla="*/ 2147483647 h 543"/>
              <a:gd name="T64" fmla="*/ 2147483647 w 524"/>
              <a:gd name="T65" fmla="*/ 2147483647 h 543"/>
              <a:gd name="T66" fmla="*/ 2147483647 w 524"/>
              <a:gd name="T67" fmla="*/ 2147483647 h 543"/>
              <a:gd name="T68" fmla="*/ 2147483647 w 524"/>
              <a:gd name="T69" fmla="*/ 2147483647 h 543"/>
              <a:gd name="T70" fmla="*/ 2147483647 w 524"/>
              <a:gd name="T71" fmla="*/ 2147483647 h 543"/>
              <a:gd name="T72" fmla="*/ 2147483647 w 524"/>
              <a:gd name="T73" fmla="*/ 2147483647 h 543"/>
              <a:gd name="T74" fmla="*/ 2147483647 w 524"/>
              <a:gd name="T75" fmla="*/ 2147483647 h 543"/>
              <a:gd name="T76" fmla="*/ 2147483647 w 524"/>
              <a:gd name="T77" fmla="*/ 2147483647 h 543"/>
              <a:gd name="T78" fmla="*/ 0 w 524"/>
              <a:gd name="T79" fmla="*/ 2147483647 h 543"/>
              <a:gd name="T80" fmla="*/ 2147483647 w 524"/>
              <a:gd name="T81" fmla="*/ 2147483647 h 543"/>
              <a:gd name="T82" fmla="*/ 2147483647 w 524"/>
              <a:gd name="T83" fmla="*/ 2147483647 h 543"/>
              <a:gd name="T84" fmla="*/ 2147483647 w 524"/>
              <a:gd name="T85" fmla="*/ 0 h 543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524"/>
              <a:gd name="T130" fmla="*/ 0 h 543"/>
              <a:gd name="T131" fmla="*/ 524 w 524"/>
              <a:gd name="T132" fmla="*/ 543 h 543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524" h="543">
                <a:moveTo>
                  <a:pt x="258" y="0"/>
                </a:moveTo>
                <a:lnTo>
                  <a:pt x="215" y="30"/>
                </a:lnTo>
                <a:lnTo>
                  <a:pt x="215" y="61"/>
                </a:lnTo>
                <a:lnTo>
                  <a:pt x="265" y="80"/>
                </a:lnTo>
                <a:lnTo>
                  <a:pt x="273" y="124"/>
                </a:lnTo>
                <a:lnTo>
                  <a:pt x="309" y="124"/>
                </a:lnTo>
                <a:lnTo>
                  <a:pt x="336" y="159"/>
                </a:lnTo>
                <a:lnTo>
                  <a:pt x="363" y="163"/>
                </a:lnTo>
                <a:lnTo>
                  <a:pt x="367" y="178"/>
                </a:lnTo>
                <a:lnTo>
                  <a:pt x="396" y="191"/>
                </a:lnTo>
                <a:lnTo>
                  <a:pt x="411" y="226"/>
                </a:lnTo>
                <a:lnTo>
                  <a:pt x="430" y="230"/>
                </a:lnTo>
                <a:lnTo>
                  <a:pt x="453" y="257"/>
                </a:lnTo>
                <a:lnTo>
                  <a:pt x="496" y="335"/>
                </a:lnTo>
                <a:lnTo>
                  <a:pt x="524" y="351"/>
                </a:lnTo>
                <a:lnTo>
                  <a:pt x="509" y="362"/>
                </a:lnTo>
                <a:lnTo>
                  <a:pt x="486" y="358"/>
                </a:lnTo>
                <a:lnTo>
                  <a:pt x="486" y="391"/>
                </a:lnTo>
                <a:lnTo>
                  <a:pt x="461" y="395"/>
                </a:lnTo>
                <a:lnTo>
                  <a:pt x="476" y="433"/>
                </a:lnTo>
                <a:lnTo>
                  <a:pt x="453" y="445"/>
                </a:lnTo>
                <a:lnTo>
                  <a:pt x="482" y="464"/>
                </a:lnTo>
                <a:lnTo>
                  <a:pt x="465" y="474"/>
                </a:lnTo>
                <a:lnTo>
                  <a:pt x="473" y="512"/>
                </a:lnTo>
                <a:lnTo>
                  <a:pt x="423" y="497"/>
                </a:lnTo>
                <a:lnTo>
                  <a:pt x="407" y="508"/>
                </a:lnTo>
                <a:lnTo>
                  <a:pt x="411" y="543"/>
                </a:lnTo>
                <a:lnTo>
                  <a:pt x="392" y="543"/>
                </a:lnTo>
                <a:lnTo>
                  <a:pt x="380" y="527"/>
                </a:lnTo>
                <a:lnTo>
                  <a:pt x="129" y="539"/>
                </a:lnTo>
                <a:lnTo>
                  <a:pt x="114" y="524"/>
                </a:lnTo>
                <a:lnTo>
                  <a:pt x="91" y="522"/>
                </a:lnTo>
                <a:lnTo>
                  <a:pt x="70" y="456"/>
                </a:lnTo>
                <a:lnTo>
                  <a:pt x="85" y="395"/>
                </a:lnTo>
                <a:lnTo>
                  <a:pt x="73" y="364"/>
                </a:lnTo>
                <a:lnTo>
                  <a:pt x="93" y="318"/>
                </a:lnTo>
                <a:lnTo>
                  <a:pt x="58" y="291"/>
                </a:lnTo>
                <a:lnTo>
                  <a:pt x="62" y="249"/>
                </a:lnTo>
                <a:lnTo>
                  <a:pt x="43" y="238"/>
                </a:lnTo>
                <a:lnTo>
                  <a:pt x="0" y="40"/>
                </a:lnTo>
                <a:lnTo>
                  <a:pt x="108" y="25"/>
                </a:lnTo>
                <a:lnTo>
                  <a:pt x="183" y="15"/>
                </a:lnTo>
                <a:lnTo>
                  <a:pt x="258" y="0"/>
                </a:lnTo>
                <a:close/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90" name="Freeform 61"/>
          <p:cNvSpPr>
            <a:spLocks/>
          </p:cNvSpPr>
          <p:nvPr/>
        </p:nvSpPr>
        <p:spPr bwMode="blackWhite">
          <a:xfrm>
            <a:off x="6248400" y="4953000"/>
            <a:ext cx="1463675" cy="1154113"/>
          </a:xfrm>
          <a:custGeom>
            <a:avLst/>
            <a:gdLst>
              <a:gd name="T0" fmla="*/ 0 w 863"/>
              <a:gd name="T1" fmla="*/ 2147483647 h 681"/>
              <a:gd name="T2" fmla="*/ 2147483647 w 863"/>
              <a:gd name="T3" fmla="*/ 2147483647 h 681"/>
              <a:gd name="T4" fmla="*/ 2147483647 w 863"/>
              <a:gd name="T5" fmla="*/ 2147483647 h 681"/>
              <a:gd name="T6" fmla="*/ 2147483647 w 863"/>
              <a:gd name="T7" fmla="*/ 2147483647 h 681"/>
              <a:gd name="T8" fmla="*/ 2147483647 w 863"/>
              <a:gd name="T9" fmla="*/ 2147483647 h 681"/>
              <a:gd name="T10" fmla="*/ 2147483647 w 863"/>
              <a:gd name="T11" fmla="*/ 2147483647 h 681"/>
              <a:gd name="T12" fmla="*/ 2147483647 w 863"/>
              <a:gd name="T13" fmla="*/ 2147483647 h 681"/>
              <a:gd name="T14" fmla="*/ 2147483647 w 863"/>
              <a:gd name="T15" fmla="*/ 2147483647 h 681"/>
              <a:gd name="T16" fmla="*/ 2147483647 w 863"/>
              <a:gd name="T17" fmla="*/ 2147483647 h 681"/>
              <a:gd name="T18" fmla="*/ 2147483647 w 863"/>
              <a:gd name="T19" fmla="*/ 2147483647 h 681"/>
              <a:gd name="T20" fmla="*/ 2147483647 w 863"/>
              <a:gd name="T21" fmla="*/ 2147483647 h 681"/>
              <a:gd name="T22" fmla="*/ 2147483647 w 863"/>
              <a:gd name="T23" fmla="*/ 2147483647 h 681"/>
              <a:gd name="T24" fmla="*/ 2147483647 w 863"/>
              <a:gd name="T25" fmla="*/ 2147483647 h 681"/>
              <a:gd name="T26" fmla="*/ 2147483647 w 863"/>
              <a:gd name="T27" fmla="*/ 2147483647 h 681"/>
              <a:gd name="T28" fmla="*/ 2147483647 w 863"/>
              <a:gd name="T29" fmla="*/ 2147483647 h 681"/>
              <a:gd name="T30" fmla="*/ 2147483647 w 863"/>
              <a:gd name="T31" fmla="*/ 2147483647 h 681"/>
              <a:gd name="T32" fmla="*/ 2147483647 w 863"/>
              <a:gd name="T33" fmla="*/ 2147483647 h 681"/>
              <a:gd name="T34" fmla="*/ 2147483647 w 863"/>
              <a:gd name="T35" fmla="*/ 2147483647 h 681"/>
              <a:gd name="T36" fmla="*/ 2147483647 w 863"/>
              <a:gd name="T37" fmla="*/ 2147483647 h 681"/>
              <a:gd name="T38" fmla="*/ 2147483647 w 863"/>
              <a:gd name="T39" fmla="*/ 2147483647 h 681"/>
              <a:gd name="T40" fmla="*/ 2147483647 w 863"/>
              <a:gd name="T41" fmla="*/ 2147483647 h 681"/>
              <a:gd name="T42" fmla="*/ 2147483647 w 863"/>
              <a:gd name="T43" fmla="*/ 2147483647 h 681"/>
              <a:gd name="T44" fmla="*/ 2147483647 w 863"/>
              <a:gd name="T45" fmla="*/ 2147483647 h 681"/>
              <a:gd name="T46" fmla="*/ 2147483647 w 863"/>
              <a:gd name="T47" fmla="*/ 2147483647 h 681"/>
              <a:gd name="T48" fmla="*/ 2147483647 w 863"/>
              <a:gd name="T49" fmla="*/ 2147483647 h 681"/>
              <a:gd name="T50" fmla="*/ 2147483647 w 863"/>
              <a:gd name="T51" fmla="*/ 2147483647 h 681"/>
              <a:gd name="T52" fmla="*/ 2147483647 w 863"/>
              <a:gd name="T53" fmla="*/ 2147483647 h 681"/>
              <a:gd name="T54" fmla="*/ 2147483647 w 863"/>
              <a:gd name="T55" fmla="*/ 2147483647 h 681"/>
              <a:gd name="T56" fmla="*/ 2147483647 w 863"/>
              <a:gd name="T57" fmla="*/ 2147483647 h 681"/>
              <a:gd name="T58" fmla="*/ 2147483647 w 863"/>
              <a:gd name="T59" fmla="*/ 2147483647 h 681"/>
              <a:gd name="T60" fmla="*/ 2147483647 w 863"/>
              <a:gd name="T61" fmla="*/ 2147483647 h 681"/>
              <a:gd name="T62" fmla="*/ 2147483647 w 863"/>
              <a:gd name="T63" fmla="*/ 2147483647 h 681"/>
              <a:gd name="T64" fmla="*/ 2147483647 w 863"/>
              <a:gd name="T65" fmla="*/ 2147483647 h 681"/>
              <a:gd name="T66" fmla="*/ 2147483647 w 863"/>
              <a:gd name="T67" fmla="*/ 2147483647 h 681"/>
              <a:gd name="T68" fmla="*/ 2147483647 w 863"/>
              <a:gd name="T69" fmla="*/ 2147483647 h 681"/>
              <a:gd name="T70" fmla="*/ 2147483647 w 863"/>
              <a:gd name="T71" fmla="*/ 2147483647 h 681"/>
              <a:gd name="T72" fmla="*/ 2147483647 w 863"/>
              <a:gd name="T73" fmla="*/ 2147483647 h 681"/>
              <a:gd name="T74" fmla="*/ 2147483647 w 863"/>
              <a:gd name="T75" fmla="*/ 2147483647 h 681"/>
              <a:gd name="T76" fmla="*/ 2147483647 w 863"/>
              <a:gd name="T77" fmla="*/ 2147483647 h 681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863"/>
              <a:gd name="T118" fmla="*/ 0 h 681"/>
              <a:gd name="T119" fmla="*/ 863 w 863"/>
              <a:gd name="T120" fmla="*/ 681 h 681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863" h="681">
                <a:moveTo>
                  <a:pt x="261" y="25"/>
                </a:moveTo>
                <a:lnTo>
                  <a:pt x="0" y="38"/>
                </a:lnTo>
                <a:lnTo>
                  <a:pt x="17" y="67"/>
                </a:lnTo>
                <a:lnTo>
                  <a:pt x="32" y="75"/>
                </a:lnTo>
                <a:lnTo>
                  <a:pt x="30" y="105"/>
                </a:lnTo>
                <a:lnTo>
                  <a:pt x="11" y="123"/>
                </a:lnTo>
                <a:lnTo>
                  <a:pt x="15" y="132"/>
                </a:lnTo>
                <a:lnTo>
                  <a:pt x="53" y="123"/>
                </a:lnTo>
                <a:lnTo>
                  <a:pt x="73" y="90"/>
                </a:lnTo>
                <a:lnTo>
                  <a:pt x="88" y="111"/>
                </a:lnTo>
                <a:lnTo>
                  <a:pt x="126" y="90"/>
                </a:lnTo>
                <a:lnTo>
                  <a:pt x="159" y="94"/>
                </a:lnTo>
                <a:lnTo>
                  <a:pt x="142" y="109"/>
                </a:lnTo>
                <a:lnTo>
                  <a:pt x="174" y="115"/>
                </a:lnTo>
                <a:lnTo>
                  <a:pt x="201" y="128"/>
                </a:lnTo>
                <a:lnTo>
                  <a:pt x="197" y="109"/>
                </a:lnTo>
                <a:lnTo>
                  <a:pt x="228" y="105"/>
                </a:lnTo>
                <a:lnTo>
                  <a:pt x="224" y="128"/>
                </a:lnTo>
                <a:lnTo>
                  <a:pt x="241" y="146"/>
                </a:lnTo>
                <a:lnTo>
                  <a:pt x="253" y="174"/>
                </a:lnTo>
                <a:lnTo>
                  <a:pt x="280" y="172"/>
                </a:lnTo>
                <a:lnTo>
                  <a:pt x="287" y="161"/>
                </a:lnTo>
                <a:lnTo>
                  <a:pt x="312" y="163"/>
                </a:lnTo>
                <a:lnTo>
                  <a:pt x="330" y="147"/>
                </a:lnTo>
                <a:lnTo>
                  <a:pt x="353" y="146"/>
                </a:lnTo>
                <a:lnTo>
                  <a:pt x="353" y="124"/>
                </a:lnTo>
                <a:lnTo>
                  <a:pt x="387" y="115"/>
                </a:lnTo>
                <a:lnTo>
                  <a:pt x="435" y="136"/>
                </a:lnTo>
                <a:lnTo>
                  <a:pt x="464" y="182"/>
                </a:lnTo>
                <a:lnTo>
                  <a:pt x="501" y="195"/>
                </a:lnTo>
                <a:lnTo>
                  <a:pt x="504" y="215"/>
                </a:lnTo>
                <a:lnTo>
                  <a:pt x="529" y="215"/>
                </a:lnTo>
                <a:lnTo>
                  <a:pt x="545" y="234"/>
                </a:lnTo>
                <a:lnTo>
                  <a:pt x="541" y="351"/>
                </a:lnTo>
                <a:lnTo>
                  <a:pt x="562" y="391"/>
                </a:lnTo>
                <a:lnTo>
                  <a:pt x="564" y="353"/>
                </a:lnTo>
                <a:lnTo>
                  <a:pt x="583" y="395"/>
                </a:lnTo>
                <a:lnTo>
                  <a:pt x="573" y="399"/>
                </a:lnTo>
                <a:lnTo>
                  <a:pt x="583" y="443"/>
                </a:lnTo>
                <a:lnTo>
                  <a:pt x="627" y="497"/>
                </a:lnTo>
                <a:lnTo>
                  <a:pt x="623" y="468"/>
                </a:lnTo>
                <a:lnTo>
                  <a:pt x="643" y="474"/>
                </a:lnTo>
                <a:lnTo>
                  <a:pt x="648" y="520"/>
                </a:lnTo>
                <a:lnTo>
                  <a:pt x="666" y="520"/>
                </a:lnTo>
                <a:lnTo>
                  <a:pt x="691" y="585"/>
                </a:lnTo>
                <a:lnTo>
                  <a:pt x="717" y="602"/>
                </a:lnTo>
                <a:lnTo>
                  <a:pt x="762" y="652"/>
                </a:lnTo>
                <a:lnTo>
                  <a:pt x="773" y="681"/>
                </a:lnTo>
                <a:lnTo>
                  <a:pt x="788" y="677"/>
                </a:lnTo>
                <a:lnTo>
                  <a:pt x="815" y="670"/>
                </a:lnTo>
                <a:lnTo>
                  <a:pt x="827" y="662"/>
                </a:lnTo>
                <a:lnTo>
                  <a:pt x="852" y="633"/>
                </a:lnTo>
                <a:lnTo>
                  <a:pt x="852" y="576"/>
                </a:lnTo>
                <a:lnTo>
                  <a:pt x="863" y="562"/>
                </a:lnTo>
                <a:lnTo>
                  <a:pt x="856" y="441"/>
                </a:lnTo>
                <a:lnTo>
                  <a:pt x="834" y="418"/>
                </a:lnTo>
                <a:lnTo>
                  <a:pt x="825" y="389"/>
                </a:lnTo>
                <a:lnTo>
                  <a:pt x="800" y="328"/>
                </a:lnTo>
                <a:lnTo>
                  <a:pt x="765" y="290"/>
                </a:lnTo>
                <a:lnTo>
                  <a:pt x="758" y="265"/>
                </a:lnTo>
                <a:lnTo>
                  <a:pt x="786" y="301"/>
                </a:lnTo>
                <a:lnTo>
                  <a:pt x="777" y="263"/>
                </a:lnTo>
                <a:lnTo>
                  <a:pt x="725" y="199"/>
                </a:lnTo>
                <a:lnTo>
                  <a:pt x="652" y="52"/>
                </a:lnTo>
                <a:lnTo>
                  <a:pt x="635" y="50"/>
                </a:lnTo>
                <a:lnTo>
                  <a:pt x="625" y="88"/>
                </a:lnTo>
                <a:lnTo>
                  <a:pt x="616" y="52"/>
                </a:lnTo>
                <a:lnTo>
                  <a:pt x="619" y="34"/>
                </a:lnTo>
                <a:lnTo>
                  <a:pt x="648" y="23"/>
                </a:lnTo>
                <a:lnTo>
                  <a:pt x="643" y="15"/>
                </a:lnTo>
                <a:lnTo>
                  <a:pt x="593" y="0"/>
                </a:lnTo>
                <a:lnTo>
                  <a:pt x="577" y="11"/>
                </a:lnTo>
                <a:lnTo>
                  <a:pt x="581" y="46"/>
                </a:lnTo>
                <a:lnTo>
                  <a:pt x="562" y="46"/>
                </a:lnTo>
                <a:lnTo>
                  <a:pt x="550" y="30"/>
                </a:lnTo>
                <a:lnTo>
                  <a:pt x="299" y="42"/>
                </a:lnTo>
                <a:lnTo>
                  <a:pt x="284" y="27"/>
                </a:lnTo>
                <a:lnTo>
                  <a:pt x="261" y="25"/>
                </a:lnTo>
                <a:close/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91" name="Freeform 62"/>
          <p:cNvSpPr>
            <a:spLocks/>
          </p:cNvSpPr>
          <p:nvPr/>
        </p:nvSpPr>
        <p:spPr bwMode="blackWhite">
          <a:xfrm>
            <a:off x="7758113" y="3140075"/>
            <a:ext cx="71437" cy="42863"/>
          </a:xfrm>
          <a:custGeom>
            <a:avLst/>
            <a:gdLst>
              <a:gd name="T0" fmla="*/ 0 w 42"/>
              <a:gd name="T1" fmla="*/ 2147483647 h 25"/>
              <a:gd name="T2" fmla="*/ 2147483647 w 42"/>
              <a:gd name="T3" fmla="*/ 0 h 25"/>
              <a:gd name="T4" fmla="*/ 2147483647 w 42"/>
              <a:gd name="T5" fmla="*/ 2147483647 h 25"/>
              <a:gd name="T6" fmla="*/ 2147483647 w 42"/>
              <a:gd name="T7" fmla="*/ 2147483647 h 25"/>
              <a:gd name="T8" fmla="*/ 2147483647 w 42"/>
              <a:gd name="T9" fmla="*/ 2147483647 h 25"/>
              <a:gd name="T10" fmla="*/ 2147483647 w 42"/>
              <a:gd name="T11" fmla="*/ 2147483647 h 25"/>
              <a:gd name="T12" fmla="*/ 0 w 42"/>
              <a:gd name="T13" fmla="*/ 2147483647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2"/>
              <a:gd name="T22" fmla="*/ 0 h 25"/>
              <a:gd name="T23" fmla="*/ 42 w 42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2" h="25">
                <a:moveTo>
                  <a:pt x="0" y="3"/>
                </a:moveTo>
                <a:lnTo>
                  <a:pt x="15" y="0"/>
                </a:lnTo>
                <a:lnTo>
                  <a:pt x="33" y="11"/>
                </a:lnTo>
                <a:lnTo>
                  <a:pt x="42" y="19"/>
                </a:lnTo>
                <a:lnTo>
                  <a:pt x="25" y="25"/>
                </a:lnTo>
                <a:lnTo>
                  <a:pt x="17" y="15"/>
                </a:lnTo>
                <a:lnTo>
                  <a:pt x="0" y="3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92" name="Text Box 64"/>
          <p:cNvSpPr txBox="1">
            <a:spLocks noChangeArrowheads="1"/>
          </p:cNvSpPr>
          <p:nvPr/>
        </p:nvSpPr>
        <p:spPr bwMode="auto">
          <a:xfrm>
            <a:off x="3886200" y="4687888"/>
            <a:ext cx="914400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TX</a:t>
            </a:r>
          </a:p>
          <a:p>
            <a:pPr algn="ctr"/>
            <a:r>
              <a:rPr lang="en-US" sz="1400" dirty="0" smtClean="0"/>
              <a:t>0/2</a:t>
            </a:r>
          </a:p>
          <a:p>
            <a:pPr algn="ctr"/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5893" name="Text Box 65"/>
          <p:cNvSpPr txBox="1">
            <a:spLocks noChangeArrowheads="1"/>
          </p:cNvSpPr>
          <p:nvPr/>
        </p:nvSpPr>
        <p:spPr bwMode="auto">
          <a:xfrm>
            <a:off x="5608638" y="4471988"/>
            <a:ext cx="5334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MS</a:t>
            </a:r>
          </a:p>
          <a:p>
            <a:pPr algn="ctr"/>
            <a:r>
              <a:rPr lang="en-US" sz="1400" dirty="0" smtClean="0"/>
              <a:t>2/2</a:t>
            </a:r>
            <a:endParaRPr lang="en-US" sz="1400" dirty="0"/>
          </a:p>
        </p:txBody>
      </p:sp>
      <p:sp>
        <p:nvSpPr>
          <p:cNvPr id="35894" name="Text Box 66"/>
          <p:cNvSpPr txBox="1">
            <a:spLocks noChangeArrowheads="1"/>
          </p:cNvSpPr>
          <p:nvPr/>
        </p:nvSpPr>
        <p:spPr bwMode="auto">
          <a:xfrm>
            <a:off x="7072952" y="2610136"/>
            <a:ext cx="10668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PA 1/2</a:t>
            </a:r>
            <a:endParaRPr lang="en-US" sz="800" dirty="0"/>
          </a:p>
        </p:txBody>
      </p:sp>
      <p:sp>
        <p:nvSpPr>
          <p:cNvPr id="35895" name="Text Box 67"/>
          <p:cNvSpPr txBox="1">
            <a:spLocks noChangeArrowheads="1"/>
          </p:cNvSpPr>
          <p:nvPr/>
        </p:nvSpPr>
        <p:spPr bwMode="auto">
          <a:xfrm>
            <a:off x="5407025" y="2100263"/>
            <a:ext cx="5334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WI</a:t>
            </a:r>
          </a:p>
          <a:p>
            <a:pPr algn="ctr"/>
            <a:r>
              <a:rPr lang="en-US" sz="1400" dirty="0" smtClean="0"/>
              <a:t>0/2</a:t>
            </a:r>
            <a:endParaRPr lang="en-US" sz="1400" dirty="0"/>
          </a:p>
        </p:txBody>
      </p:sp>
      <p:sp>
        <p:nvSpPr>
          <p:cNvPr id="35896" name="Text Box 68"/>
          <p:cNvSpPr txBox="1">
            <a:spLocks noChangeArrowheads="1"/>
          </p:cNvSpPr>
          <p:nvPr/>
        </p:nvSpPr>
        <p:spPr bwMode="auto">
          <a:xfrm>
            <a:off x="6096000" y="3540125"/>
            <a:ext cx="9144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KY 0/2</a:t>
            </a:r>
            <a:endParaRPr lang="en-US" sz="1400" dirty="0"/>
          </a:p>
        </p:txBody>
      </p:sp>
      <p:sp>
        <p:nvSpPr>
          <p:cNvPr id="35897" name="Text Box 69"/>
          <p:cNvSpPr txBox="1">
            <a:spLocks noChangeArrowheads="1"/>
          </p:cNvSpPr>
          <p:nvPr/>
        </p:nvSpPr>
        <p:spPr bwMode="auto">
          <a:xfrm>
            <a:off x="6934200" y="3733800"/>
            <a:ext cx="1219200" cy="6309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NC 1/2</a:t>
            </a:r>
          </a:p>
          <a:p>
            <a:pPr algn="ctr">
              <a:spcBef>
                <a:spcPct val="50000"/>
              </a:spcBef>
            </a:pPr>
            <a:r>
              <a:rPr lang="en-US" sz="800" dirty="0" smtClean="0"/>
              <a:t> 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5898" name="Text Box 70"/>
          <p:cNvSpPr txBox="1">
            <a:spLocks noChangeArrowheads="1"/>
          </p:cNvSpPr>
          <p:nvPr/>
        </p:nvSpPr>
        <p:spPr bwMode="auto">
          <a:xfrm>
            <a:off x="4252913" y="3870987"/>
            <a:ext cx="5334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OK</a:t>
            </a:r>
          </a:p>
          <a:p>
            <a:pPr algn="ctr"/>
            <a:r>
              <a:rPr lang="en-US" sz="1400" dirty="0" smtClean="0"/>
              <a:t>0/2</a:t>
            </a:r>
            <a:endParaRPr lang="en-US" sz="1400" dirty="0"/>
          </a:p>
        </p:txBody>
      </p:sp>
      <p:sp>
        <p:nvSpPr>
          <p:cNvPr id="35899" name="Text Box 71"/>
          <p:cNvSpPr txBox="1">
            <a:spLocks noChangeArrowheads="1"/>
          </p:cNvSpPr>
          <p:nvPr/>
        </p:nvSpPr>
        <p:spPr bwMode="auto">
          <a:xfrm>
            <a:off x="1981200" y="2895600"/>
            <a:ext cx="77628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UT</a:t>
            </a:r>
          </a:p>
          <a:p>
            <a:pPr algn="ctr"/>
            <a:r>
              <a:rPr lang="en-US" sz="1400" dirty="0" smtClean="0"/>
              <a:t>2/2</a:t>
            </a:r>
            <a:endParaRPr lang="en-US" sz="1400" dirty="0"/>
          </a:p>
        </p:txBody>
      </p:sp>
      <p:sp>
        <p:nvSpPr>
          <p:cNvPr id="35900" name="Text Box 72"/>
          <p:cNvSpPr txBox="1">
            <a:spLocks noChangeArrowheads="1"/>
          </p:cNvSpPr>
          <p:nvPr/>
        </p:nvSpPr>
        <p:spPr bwMode="auto">
          <a:xfrm>
            <a:off x="2957512" y="3144838"/>
            <a:ext cx="77628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CO</a:t>
            </a:r>
          </a:p>
          <a:p>
            <a:pPr algn="ctr"/>
            <a:r>
              <a:rPr lang="en-US" sz="1400" dirty="0" smtClean="0"/>
              <a:t>0/2</a:t>
            </a:r>
            <a:endParaRPr lang="en-US" sz="1400" dirty="0"/>
          </a:p>
        </p:txBody>
      </p:sp>
      <p:sp>
        <p:nvSpPr>
          <p:cNvPr id="35901" name="Text Box 73"/>
          <p:cNvSpPr txBox="1">
            <a:spLocks noChangeArrowheads="1"/>
          </p:cNvSpPr>
          <p:nvPr/>
        </p:nvSpPr>
        <p:spPr bwMode="auto">
          <a:xfrm>
            <a:off x="3886200" y="3321050"/>
            <a:ext cx="1066799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KS</a:t>
            </a:r>
          </a:p>
          <a:p>
            <a:pPr algn="ctr"/>
            <a:r>
              <a:rPr lang="en-US" sz="1400" dirty="0" smtClean="0"/>
              <a:t>2/2</a:t>
            </a:r>
            <a:endParaRPr lang="en-US" sz="1400" dirty="0"/>
          </a:p>
        </p:txBody>
      </p:sp>
      <p:sp>
        <p:nvSpPr>
          <p:cNvPr id="35902" name="Text Box 74"/>
          <p:cNvSpPr txBox="1">
            <a:spLocks noChangeArrowheads="1"/>
          </p:cNvSpPr>
          <p:nvPr/>
        </p:nvSpPr>
        <p:spPr bwMode="auto">
          <a:xfrm>
            <a:off x="5014913" y="4017963"/>
            <a:ext cx="6858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AR</a:t>
            </a:r>
          </a:p>
          <a:p>
            <a:pPr algn="ctr"/>
            <a:r>
              <a:rPr lang="en-US" sz="1400" dirty="0" smtClean="0"/>
              <a:t>2/2</a:t>
            </a:r>
            <a:endParaRPr lang="en-US" sz="1400" dirty="0"/>
          </a:p>
        </p:txBody>
      </p:sp>
      <p:sp>
        <p:nvSpPr>
          <p:cNvPr id="35903" name="Text Box 75"/>
          <p:cNvSpPr txBox="1">
            <a:spLocks noChangeArrowheads="1"/>
          </p:cNvSpPr>
          <p:nvPr/>
        </p:nvSpPr>
        <p:spPr bwMode="auto">
          <a:xfrm>
            <a:off x="1676400" y="3962400"/>
            <a:ext cx="86995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AZ</a:t>
            </a:r>
          </a:p>
          <a:p>
            <a:pPr algn="ctr"/>
            <a:r>
              <a:rPr lang="en-US" sz="1400" dirty="0" smtClean="0"/>
              <a:t>0/2</a:t>
            </a:r>
            <a:endParaRPr lang="en-US" sz="1400" dirty="0"/>
          </a:p>
        </p:txBody>
      </p:sp>
      <p:sp>
        <p:nvSpPr>
          <p:cNvPr id="35904" name="Text Box 76"/>
          <p:cNvSpPr txBox="1">
            <a:spLocks noChangeArrowheads="1"/>
          </p:cNvSpPr>
          <p:nvPr/>
        </p:nvSpPr>
        <p:spPr bwMode="auto">
          <a:xfrm>
            <a:off x="2667000" y="2286000"/>
            <a:ext cx="85248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WY</a:t>
            </a:r>
          </a:p>
          <a:p>
            <a:pPr algn="ctr"/>
            <a:r>
              <a:rPr lang="en-US" sz="1400" dirty="0" smtClean="0"/>
              <a:t>2/2</a:t>
            </a:r>
            <a:endParaRPr lang="en-US" sz="1400" dirty="0"/>
          </a:p>
        </p:txBody>
      </p:sp>
      <p:sp>
        <p:nvSpPr>
          <p:cNvPr id="35905" name="Text Box 77"/>
          <p:cNvSpPr txBox="1">
            <a:spLocks noChangeArrowheads="1"/>
          </p:cNvSpPr>
          <p:nvPr/>
        </p:nvSpPr>
        <p:spPr bwMode="auto">
          <a:xfrm>
            <a:off x="3886200" y="2143780"/>
            <a:ext cx="5334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SD</a:t>
            </a:r>
          </a:p>
          <a:p>
            <a:pPr algn="ctr"/>
            <a:r>
              <a:rPr lang="en-US" sz="1400" dirty="0" smtClean="0"/>
              <a:t>2/2</a:t>
            </a:r>
            <a:endParaRPr lang="en-US" sz="1400" dirty="0"/>
          </a:p>
        </p:txBody>
      </p:sp>
      <p:sp>
        <p:nvSpPr>
          <p:cNvPr id="35906" name="Text Box 81"/>
          <p:cNvSpPr txBox="1">
            <a:spLocks noChangeArrowheads="1"/>
          </p:cNvSpPr>
          <p:nvPr/>
        </p:nvSpPr>
        <p:spPr bwMode="auto">
          <a:xfrm>
            <a:off x="6096000" y="4306669"/>
            <a:ext cx="5334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800" dirty="0"/>
          </a:p>
          <a:p>
            <a:pPr algn="ctr"/>
            <a:r>
              <a:rPr lang="en-US" sz="1400" dirty="0" smtClean="0"/>
              <a:t>AL</a:t>
            </a:r>
          </a:p>
          <a:p>
            <a:pPr algn="ctr"/>
            <a:r>
              <a:rPr lang="en-US" sz="1400" dirty="0" smtClean="0"/>
              <a:t>0/2</a:t>
            </a:r>
            <a:endParaRPr lang="en-US" sz="1400" dirty="0"/>
          </a:p>
        </p:txBody>
      </p:sp>
      <p:sp>
        <p:nvSpPr>
          <p:cNvPr id="35907" name="Text Box 82"/>
          <p:cNvSpPr txBox="1">
            <a:spLocks noChangeArrowheads="1"/>
          </p:cNvSpPr>
          <p:nvPr/>
        </p:nvSpPr>
        <p:spPr bwMode="auto">
          <a:xfrm>
            <a:off x="6808787" y="4103688"/>
            <a:ext cx="1049337" cy="6309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/>
              <a:t> </a:t>
            </a:r>
            <a:r>
              <a:rPr lang="en-US" sz="1400" dirty="0" smtClean="0"/>
              <a:t>SC 1/2</a:t>
            </a:r>
          </a:p>
          <a:p>
            <a:pPr algn="ctr">
              <a:spcBef>
                <a:spcPct val="50000"/>
              </a:spcBef>
            </a:pPr>
            <a:endParaRPr lang="en-US" sz="1400" dirty="0"/>
          </a:p>
        </p:txBody>
      </p:sp>
      <p:sp>
        <p:nvSpPr>
          <p:cNvPr id="35908" name="Text Box 83"/>
          <p:cNvSpPr txBox="1">
            <a:spLocks noChangeArrowheads="1"/>
          </p:cNvSpPr>
          <p:nvPr/>
        </p:nvSpPr>
        <p:spPr bwMode="auto">
          <a:xfrm>
            <a:off x="7388225" y="1991380"/>
            <a:ext cx="9175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NY</a:t>
            </a:r>
          </a:p>
          <a:p>
            <a:pPr algn="ctr"/>
            <a:r>
              <a:rPr lang="en-US" sz="1400" dirty="0" smtClean="0"/>
              <a:t>2</a:t>
            </a:r>
            <a:r>
              <a:rPr lang="en-US" sz="1400" dirty="0" smtClean="0"/>
              <a:t>/2</a:t>
            </a:r>
            <a:endParaRPr lang="en-US" sz="800" dirty="0"/>
          </a:p>
        </p:txBody>
      </p:sp>
      <p:sp>
        <p:nvSpPr>
          <p:cNvPr id="35909" name="Text Box 85"/>
          <p:cNvSpPr txBox="1">
            <a:spLocks noChangeArrowheads="1"/>
          </p:cNvSpPr>
          <p:nvPr/>
        </p:nvSpPr>
        <p:spPr bwMode="auto">
          <a:xfrm>
            <a:off x="671513" y="3297238"/>
            <a:ext cx="5334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CA</a:t>
            </a:r>
          </a:p>
          <a:p>
            <a:pPr algn="ctr"/>
            <a:r>
              <a:rPr lang="en-US" sz="1400" dirty="0" smtClean="0"/>
              <a:t>0/2</a:t>
            </a:r>
            <a:endParaRPr lang="en-US" sz="1400" dirty="0"/>
          </a:p>
        </p:txBody>
      </p:sp>
      <p:sp>
        <p:nvSpPr>
          <p:cNvPr id="35910" name="Text Box 86"/>
          <p:cNvSpPr txBox="1">
            <a:spLocks noChangeArrowheads="1"/>
          </p:cNvSpPr>
          <p:nvPr/>
        </p:nvSpPr>
        <p:spPr bwMode="auto">
          <a:xfrm>
            <a:off x="5943600" y="3886200"/>
            <a:ext cx="762000" cy="6309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TN 1/2</a:t>
            </a:r>
          </a:p>
          <a:p>
            <a:pPr algn="ctr">
              <a:spcBef>
                <a:spcPct val="50000"/>
              </a:spcBef>
            </a:pP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5911" name="Text Box 87"/>
          <p:cNvSpPr txBox="1">
            <a:spLocks noChangeArrowheads="1"/>
          </p:cNvSpPr>
          <p:nvPr/>
        </p:nvSpPr>
        <p:spPr bwMode="auto">
          <a:xfrm>
            <a:off x="6146800" y="2203450"/>
            <a:ext cx="5334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MI</a:t>
            </a:r>
          </a:p>
          <a:p>
            <a:pPr algn="ctr"/>
            <a:r>
              <a:rPr lang="en-US" sz="1400" dirty="0" smtClean="0"/>
              <a:t>1/2</a:t>
            </a:r>
            <a:endParaRPr lang="en-US" sz="1400" dirty="0"/>
          </a:p>
        </p:txBody>
      </p:sp>
      <p:sp>
        <p:nvSpPr>
          <p:cNvPr id="35912" name="Text Box 89"/>
          <p:cNvSpPr txBox="1">
            <a:spLocks noChangeArrowheads="1"/>
          </p:cNvSpPr>
          <p:nvPr/>
        </p:nvSpPr>
        <p:spPr bwMode="auto">
          <a:xfrm>
            <a:off x="7181850" y="3362325"/>
            <a:ext cx="914400" cy="6309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VA 0/2</a:t>
            </a:r>
          </a:p>
          <a:p>
            <a:pPr algn="ctr">
              <a:spcBef>
                <a:spcPct val="50000"/>
              </a:spcBef>
            </a:pPr>
            <a:endParaRPr lang="en-US" sz="1400" dirty="0"/>
          </a:p>
        </p:txBody>
      </p:sp>
      <p:sp>
        <p:nvSpPr>
          <p:cNvPr id="35913" name="Text Box 90"/>
          <p:cNvSpPr txBox="1">
            <a:spLocks noChangeArrowheads="1"/>
          </p:cNvSpPr>
          <p:nvPr/>
        </p:nvSpPr>
        <p:spPr bwMode="auto">
          <a:xfrm>
            <a:off x="6858000" y="3048000"/>
            <a:ext cx="63976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     </a:t>
            </a:r>
            <a:r>
              <a:rPr lang="en-US" sz="1400" dirty="0" smtClean="0"/>
              <a:t>WV</a:t>
            </a:r>
          </a:p>
          <a:p>
            <a:pPr algn="ctr"/>
            <a:r>
              <a:rPr lang="en-US" sz="1400" dirty="0" smtClean="0"/>
              <a:t>2/2</a:t>
            </a:r>
          </a:p>
          <a:p>
            <a:pPr algn="ctr"/>
            <a:r>
              <a:rPr lang="en-US" sz="800" dirty="0" smtClean="0"/>
              <a:t> </a:t>
            </a:r>
            <a:endParaRPr lang="en-US" sz="800" dirty="0"/>
          </a:p>
        </p:txBody>
      </p:sp>
      <p:sp>
        <p:nvSpPr>
          <p:cNvPr id="35914" name="Text Box 91"/>
          <p:cNvSpPr txBox="1">
            <a:spLocks noChangeArrowheads="1"/>
          </p:cNvSpPr>
          <p:nvPr/>
        </p:nvSpPr>
        <p:spPr bwMode="auto">
          <a:xfrm>
            <a:off x="6705600" y="4429780"/>
            <a:ext cx="5334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GA</a:t>
            </a:r>
          </a:p>
          <a:p>
            <a:pPr algn="ctr"/>
            <a:r>
              <a:rPr lang="en-US" sz="1400" dirty="0" smtClean="0"/>
              <a:t>0/2</a:t>
            </a:r>
            <a:endParaRPr lang="en-US" sz="1400" dirty="0"/>
          </a:p>
        </p:txBody>
      </p:sp>
      <p:sp>
        <p:nvSpPr>
          <p:cNvPr id="35915" name="Text Box 92"/>
          <p:cNvSpPr txBox="1">
            <a:spLocks noChangeArrowheads="1"/>
          </p:cNvSpPr>
          <p:nvPr/>
        </p:nvSpPr>
        <p:spPr bwMode="auto">
          <a:xfrm>
            <a:off x="7118350" y="5407223"/>
            <a:ext cx="654050" cy="6001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0/2</a:t>
            </a:r>
          </a:p>
          <a:p>
            <a:pPr algn="ctr">
              <a:spcBef>
                <a:spcPct val="50000"/>
              </a:spcBef>
            </a:pPr>
            <a:r>
              <a:rPr lang="en-US" sz="1400" dirty="0" smtClean="0"/>
              <a:t>  </a:t>
            </a:r>
            <a:endParaRPr lang="en-US" sz="1400" dirty="0"/>
          </a:p>
        </p:txBody>
      </p:sp>
      <p:sp>
        <p:nvSpPr>
          <p:cNvPr id="35916" name="Text Box 93"/>
          <p:cNvSpPr txBox="1">
            <a:spLocks noChangeArrowheads="1"/>
          </p:cNvSpPr>
          <p:nvPr/>
        </p:nvSpPr>
        <p:spPr bwMode="auto">
          <a:xfrm>
            <a:off x="6005513" y="2992438"/>
            <a:ext cx="5334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IN</a:t>
            </a:r>
          </a:p>
          <a:p>
            <a:pPr algn="ctr"/>
            <a:r>
              <a:rPr lang="en-US" sz="1400" dirty="0" smtClean="0"/>
              <a:t>1/2</a:t>
            </a:r>
            <a:endParaRPr lang="en-US" sz="1400" dirty="0"/>
          </a:p>
        </p:txBody>
      </p:sp>
      <p:sp>
        <p:nvSpPr>
          <p:cNvPr id="35917" name="Text Box 94"/>
          <p:cNvSpPr txBox="1">
            <a:spLocks noChangeArrowheads="1"/>
          </p:cNvSpPr>
          <p:nvPr/>
        </p:nvSpPr>
        <p:spPr bwMode="auto">
          <a:xfrm>
            <a:off x="5562600" y="2895600"/>
            <a:ext cx="5334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IL</a:t>
            </a:r>
          </a:p>
          <a:p>
            <a:pPr algn="ctr"/>
            <a:r>
              <a:rPr lang="en-US" sz="1400" dirty="0" smtClean="0"/>
              <a:t>1/2</a:t>
            </a:r>
            <a:endParaRPr lang="en-US" sz="1400" dirty="0"/>
          </a:p>
        </p:txBody>
      </p:sp>
      <p:sp>
        <p:nvSpPr>
          <p:cNvPr id="35918" name="Text Box 95"/>
          <p:cNvSpPr txBox="1">
            <a:spLocks noChangeArrowheads="1"/>
          </p:cNvSpPr>
          <p:nvPr/>
        </p:nvSpPr>
        <p:spPr bwMode="auto">
          <a:xfrm>
            <a:off x="6422408" y="2737512"/>
            <a:ext cx="70008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OH</a:t>
            </a:r>
          </a:p>
          <a:p>
            <a:pPr algn="ctr"/>
            <a:r>
              <a:rPr lang="en-US" sz="1400" dirty="0" smtClean="0"/>
              <a:t>0/2</a:t>
            </a:r>
            <a:endParaRPr lang="en-US" sz="1400" dirty="0"/>
          </a:p>
        </p:txBody>
      </p:sp>
      <p:sp>
        <p:nvSpPr>
          <p:cNvPr id="35919" name="Text Box 96"/>
          <p:cNvSpPr txBox="1">
            <a:spLocks noChangeArrowheads="1"/>
          </p:cNvSpPr>
          <p:nvPr/>
        </p:nvSpPr>
        <p:spPr bwMode="auto">
          <a:xfrm>
            <a:off x="4652963" y="1792288"/>
            <a:ext cx="5334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MN2/2</a:t>
            </a:r>
            <a:endParaRPr lang="en-US" sz="1400" dirty="0"/>
          </a:p>
        </p:txBody>
      </p:sp>
      <p:sp>
        <p:nvSpPr>
          <p:cNvPr id="35920" name="Text Box 97"/>
          <p:cNvSpPr txBox="1">
            <a:spLocks noChangeArrowheads="1"/>
          </p:cNvSpPr>
          <p:nvPr/>
        </p:nvSpPr>
        <p:spPr bwMode="auto">
          <a:xfrm>
            <a:off x="3871913" y="1447800"/>
            <a:ext cx="5334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ND</a:t>
            </a:r>
          </a:p>
          <a:p>
            <a:pPr algn="ctr"/>
            <a:r>
              <a:rPr lang="en-US" sz="1400" dirty="0" smtClean="0"/>
              <a:t>2/2</a:t>
            </a:r>
            <a:endParaRPr lang="en-US" sz="1400" dirty="0"/>
          </a:p>
        </p:txBody>
      </p:sp>
      <p:sp>
        <p:nvSpPr>
          <p:cNvPr id="35921" name="Text Box 98"/>
          <p:cNvSpPr txBox="1">
            <a:spLocks noChangeArrowheads="1"/>
          </p:cNvSpPr>
          <p:nvPr/>
        </p:nvSpPr>
        <p:spPr bwMode="auto">
          <a:xfrm>
            <a:off x="5116513" y="4729163"/>
            <a:ext cx="5334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LA</a:t>
            </a:r>
          </a:p>
          <a:p>
            <a:pPr algn="ctr"/>
            <a:r>
              <a:rPr lang="en-US" sz="1400" dirty="0" smtClean="0"/>
              <a:t>0/2</a:t>
            </a:r>
            <a:endParaRPr lang="en-US" sz="1400" dirty="0"/>
          </a:p>
        </p:txBody>
      </p:sp>
      <p:sp>
        <p:nvSpPr>
          <p:cNvPr id="35922" name="Text Box 99"/>
          <p:cNvSpPr txBox="1">
            <a:spLocks noChangeArrowheads="1"/>
          </p:cNvSpPr>
          <p:nvPr/>
        </p:nvSpPr>
        <p:spPr bwMode="auto">
          <a:xfrm>
            <a:off x="5105400" y="3362980"/>
            <a:ext cx="5334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MO</a:t>
            </a:r>
          </a:p>
          <a:p>
            <a:pPr algn="ctr"/>
            <a:r>
              <a:rPr lang="en-US" sz="1400" dirty="0" smtClean="0"/>
              <a:t>0/2</a:t>
            </a:r>
            <a:endParaRPr lang="en-US" sz="1400" dirty="0"/>
          </a:p>
        </p:txBody>
      </p:sp>
      <p:sp>
        <p:nvSpPr>
          <p:cNvPr id="35923" name="Text Box 100"/>
          <p:cNvSpPr txBox="1">
            <a:spLocks noChangeArrowheads="1"/>
          </p:cNvSpPr>
          <p:nvPr/>
        </p:nvSpPr>
        <p:spPr bwMode="auto">
          <a:xfrm>
            <a:off x="1143000" y="2743200"/>
            <a:ext cx="67151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NV</a:t>
            </a:r>
          </a:p>
          <a:p>
            <a:pPr algn="ctr"/>
            <a:r>
              <a:rPr lang="en-US" sz="1400" dirty="0" smtClean="0"/>
              <a:t>0/2</a:t>
            </a:r>
            <a:endParaRPr lang="en-US" sz="1400" dirty="0"/>
          </a:p>
        </p:txBody>
      </p:sp>
      <p:sp>
        <p:nvSpPr>
          <p:cNvPr id="35924" name="Text Box 102"/>
          <p:cNvSpPr txBox="1">
            <a:spLocks noChangeArrowheads="1"/>
          </p:cNvSpPr>
          <p:nvPr/>
        </p:nvSpPr>
        <p:spPr bwMode="auto">
          <a:xfrm>
            <a:off x="838200" y="1676400"/>
            <a:ext cx="85248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OR</a:t>
            </a:r>
          </a:p>
          <a:p>
            <a:pPr algn="ctr"/>
            <a:r>
              <a:rPr lang="en-US" sz="1400" dirty="0" smtClean="0"/>
              <a:t>1/2</a:t>
            </a:r>
            <a:endParaRPr lang="en-US" sz="1400" dirty="0"/>
          </a:p>
        </p:txBody>
      </p:sp>
      <p:sp>
        <p:nvSpPr>
          <p:cNvPr id="35925" name="Text Box 103"/>
          <p:cNvSpPr txBox="1">
            <a:spLocks noChangeArrowheads="1"/>
          </p:cNvSpPr>
          <p:nvPr/>
        </p:nvSpPr>
        <p:spPr bwMode="auto">
          <a:xfrm>
            <a:off x="1104900" y="1044714"/>
            <a:ext cx="8382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WA</a:t>
            </a:r>
          </a:p>
          <a:p>
            <a:pPr algn="ctr"/>
            <a:r>
              <a:rPr lang="en-US" sz="1400" dirty="0" smtClean="0"/>
              <a:t>0/2</a:t>
            </a:r>
            <a:endParaRPr lang="en-US" sz="1400" dirty="0"/>
          </a:p>
          <a:p>
            <a:pPr algn="ctr">
              <a:spcBef>
                <a:spcPct val="50000"/>
              </a:spcBef>
            </a:pPr>
            <a:endParaRPr lang="en-US" sz="800" dirty="0"/>
          </a:p>
        </p:txBody>
      </p:sp>
      <p:sp>
        <p:nvSpPr>
          <p:cNvPr id="35926" name="Text Box 104"/>
          <p:cNvSpPr txBox="1">
            <a:spLocks noChangeArrowheads="1"/>
          </p:cNvSpPr>
          <p:nvPr/>
        </p:nvSpPr>
        <p:spPr bwMode="auto">
          <a:xfrm>
            <a:off x="1739900" y="1925638"/>
            <a:ext cx="5334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ID</a:t>
            </a:r>
          </a:p>
          <a:p>
            <a:pPr algn="ctr"/>
            <a:r>
              <a:rPr lang="en-US" sz="1400" dirty="0" smtClean="0"/>
              <a:t>2/2</a:t>
            </a:r>
            <a:endParaRPr lang="en-US" sz="1400" dirty="0"/>
          </a:p>
        </p:txBody>
      </p:sp>
      <p:sp>
        <p:nvSpPr>
          <p:cNvPr id="35927" name="Text Box 105"/>
          <p:cNvSpPr txBox="1">
            <a:spLocks noChangeArrowheads="1"/>
          </p:cNvSpPr>
          <p:nvPr/>
        </p:nvSpPr>
        <p:spPr bwMode="auto">
          <a:xfrm>
            <a:off x="2652713" y="1468438"/>
            <a:ext cx="5334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MT</a:t>
            </a:r>
          </a:p>
          <a:p>
            <a:pPr algn="ctr"/>
            <a:r>
              <a:rPr lang="en-US" sz="1400" dirty="0" smtClean="0"/>
              <a:t>2/2</a:t>
            </a:r>
            <a:endParaRPr lang="en-US" sz="1400" dirty="0"/>
          </a:p>
        </p:txBody>
      </p:sp>
      <p:sp>
        <p:nvSpPr>
          <p:cNvPr id="35928" name="Text Box 106"/>
          <p:cNvSpPr txBox="1">
            <a:spLocks noChangeArrowheads="1"/>
          </p:cNvSpPr>
          <p:nvPr/>
        </p:nvSpPr>
        <p:spPr bwMode="auto">
          <a:xfrm>
            <a:off x="2667000" y="4114800"/>
            <a:ext cx="86995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NM</a:t>
            </a:r>
          </a:p>
          <a:p>
            <a:pPr algn="ctr"/>
            <a:r>
              <a:rPr lang="en-US" sz="1400" dirty="0" smtClean="0"/>
              <a:t>1/2</a:t>
            </a:r>
            <a:endParaRPr lang="en-US" sz="1400" dirty="0"/>
          </a:p>
        </p:txBody>
      </p:sp>
      <p:sp>
        <p:nvSpPr>
          <p:cNvPr id="35929" name="Text Box 107"/>
          <p:cNvSpPr txBox="1">
            <a:spLocks noChangeArrowheads="1"/>
          </p:cNvSpPr>
          <p:nvPr/>
        </p:nvSpPr>
        <p:spPr bwMode="auto">
          <a:xfrm>
            <a:off x="3897312" y="2697163"/>
            <a:ext cx="78898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NE</a:t>
            </a:r>
          </a:p>
          <a:p>
            <a:pPr algn="ctr"/>
            <a:r>
              <a:rPr lang="en-US" sz="1400" dirty="0" smtClean="0"/>
              <a:t>1/2</a:t>
            </a:r>
            <a:endParaRPr lang="en-US" sz="1400" dirty="0"/>
          </a:p>
        </p:txBody>
      </p:sp>
      <p:sp>
        <p:nvSpPr>
          <p:cNvPr id="35930" name="Text Box 108"/>
          <p:cNvSpPr txBox="1">
            <a:spLocks noChangeArrowheads="1"/>
          </p:cNvSpPr>
          <p:nvPr/>
        </p:nvSpPr>
        <p:spPr bwMode="auto">
          <a:xfrm>
            <a:off x="4862513" y="2579688"/>
            <a:ext cx="5334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IA</a:t>
            </a:r>
          </a:p>
          <a:p>
            <a:pPr algn="ctr"/>
            <a:r>
              <a:rPr lang="en-US" sz="1400" dirty="0" smtClean="0"/>
              <a:t>2/2</a:t>
            </a:r>
            <a:endParaRPr lang="en-US" sz="1400" dirty="0"/>
          </a:p>
        </p:txBody>
      </p:sp>
      <p:sp>
        <p:nvSpPr>
          <p:cNvPr id="35931" name="Text Box 109"/>
          <p:cNvSpPr txBox="1">
            <a:spLocks noChangeArrowheads="1"/>
          </p:cNvSpPr>
          <p:nvPr/>
        </p:nvSpPr>
        <p:spPr bwMode="auto">
          <a:xfrm>
            <a:off x="8229600" y="1229380"/>
            <a:ext cx="5334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ME</a:t>
            </a:r>
          </a:p>
          <a:p>
            <a:pPr algn="ctr"/>
            <a:r>
              <a:rPr lang="en-US" sz="1400" dirty="0" smtClean="0"/>
              <a:t>0/2</a:t>
            </a:r>
            <a:endParaRPr lang="en-US" sz="800" dirty="0"/>
          </a:p>
        </p:txBody>
      </p:sp>
      <p:sp>
        <p:nvSpPr>
          <p:cNvPr id="35932" name="Line 861"/>
          <p:cNvSpPr>
            <a:spLocks noChangeShapeType="1"/>
          </p:cNvSpPr>
          <p:nvPr/>
        </p:nvSpPr>
        <p:spPr bwMode="auto">
          <a:xfrm flipH="1" flipV="1">
            <a:off x="8239125" y="2424113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33" name="Text Box 1108"/>
          <p:cNvSpPr txBox="1">
            <a:spLocks noChangeArrowheads="1"/>
          </p:cNvSpPr>
          <p:nvPr/>
        </p:nvSpPr>
        <p:spPr bwMode="auto">
          <a:xfrm>
            <a:off x="7910513" y="5507038"/>
            <a:ext cx="4572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"/>
          </a:p>
        </p:txBody>
      </p:sp>
      <p:sp>
        <p:nvSpPr>
          <p:cNvPr id="35934" name="TextBox 138"/>
          <p:cNvSpPr txBox="1">
            <a:spLocks noChangeArrowheads="1"/>
          </p:cNvSpPr>
          <p:nvPr/>
        </p:nvSpPr>
        <p:spPr bwMode="auto">
          <a:xfrm>
            <a:off x="8540750" y="1865313"/>
            <a:ext cx="473075" cy="40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b="1" dirty="0" smtClean="0"/>
              <a:t>MA 2/2</a:t>
            </a:r>
            <a:endParaRPr lang="en-US" sz="1200" b="1" dirty="0"/>
          </a:p>
        </p:txBody>
      </p:sp>
      <p:sp>
        <p:nvSpPr>
          <p:cNvPr id="35935" name="TextBox 140"/>
          <p:cNvSpPr txBox="1">
            <a:spLocks noChangeArrowheads="1"/>
          </p:cNvSpPr>
          <p:nvPr/>
        </p:nvSpPr>
        <p:spPr bwMode="auto">
          <a:xfrm>
            <a:off x="8672513" y="2189163"/>
            <a:ext cx="471487" cy="40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b="1" dirty="0" smtClean="0"/>
              <a:t>RI</a:t>
            </a:r>
          </a:p>
          <a:p>
            <a:pPr algn="ctr">
              <a:lnSpc>
                <a:spcPts val="1200"/>
              </a:lnSpc>
            </a:pPr>
            <a:r>
              <a:rPr lang="en-US" sz="1200" b="1" dirty="0" smtClean="0"/>
              <a:t>0/2</a:t>
            </a:r>
            <a:endParaRPr lang="en-US" sz="1200" b="1" dirty="0"/>
          </a:p>
        </p:txBody>
      </p:sp>
      <p:sp>
        <p:nvSpPr>
          <p:cNvPr id="35936" name="TextBox 141"/>
          <p:cNvSpPr txBox="1">
            <a:spLocks noChangeArrowheads="1"/>
          </p:cNvSpPr>
          <p:nvPr/>
        </p:nvSpPr>
        <p:spPr bwMode="auto">
          <a:xfrm>
            <a:off x="8229600" y="2514600"/>
            <a:ext cx="8207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b="1" dirty="0" smtClean="0"/>
              <a:t>CT 0/2</a:t>
            </a:r>
            <a:endParaRPr lang="en-US" sz="1200" b="1" dirty="0"/>
          </a:p>
        </p:txBody>
      </p:sp>
      <p:sp>
        <p:nvSpPr>
          <p:cNvPr id="35937" name="Line 861"/>
          <p:cNvSpPr>
            <a:spLocks noChangeShapeType="1"/>
          </p:cNvSpPr>
          <p:nvPr/>
        </p:nvSpPr>
        <p:spPr bwMode="auto">
          <a:xfrm flipH="1">
            <a:off x="8053388" y="3097213"/>
            <a:ext cx="396875" cy="3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38" name="Line 861"/>
          <p:cNvSpPr>
            <a:spLocks noChangeShapeType="1"/>
          </p:cNvSpPr>
          <p:nvPr/>
        </p:nvSpPr>
        <p:spPr bwMode="auto">
          <a:xfrm flipH="1" flipV="1">
            <a:off x="8081963" y="2801938"/>
            <a:ext cx="17462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39" name="TextBox 145"/>
          <p:cNvSpPr txBox="1">
            <a:spLocks noChangeArrowheads="1"/>
          </p:cNvSpPr>
          <p:nvPr/>
        </p:nvSpPr>
        <p:spPr bwMode="auto">
          <a:xfrm>
            <a:off x="8347075" y="2984500"/>
            <a:ext cx="644525" cy="40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b="1" dirty="0" smtClean="0"/>
              <a:t>DE 1/2</a:t>
            </a:r>
          </a:p>
          <a:p>
            <a:pPr algn="ctr">
              <a:lnSpc>
                <a:spcPts val="1200"/>
              </a:lnSpc>
            </a:pPr>
            <a:endParaRPr lang="en-US" sz="1200" b="1" dirty="0"/>
          </a:p>
        </p:txBody>
      </p:sp>
      <p:sp>
        <p:nvSpPr>
          <p:cNvPr id="35940" name="Line 861"/>
          <p:cNvSpPr>
            <a:spLocks noChangeShapeType="1"/>
          </p:cNvSpPr>
          <p:nvPr/>
        </p:nvSpPr>
        <p:spPr bwMode="auto">
          <a:xfrm flipH="1">
            <a:off x="8391525" y="2006600"/>
            <a:ext cx="214313" cy="220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41" name="TextBox 150"/>
          <p:cNvSpPr txBox="1">
            <a:spLocks noChangeArrowheads="1"/>
          </p:cNvSpPr>
          <p:nvPr/>
        </p:nvSpPr>
        <p:spPr bwMode="auto">
          <a:xfrm>
            <a:off x="8116888" y="2679700"/>
            <a:ext cx="7223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b="1" dirty="0" smtClean="0"/>
              <a:t>NJ 1/2</a:t>
            </a:r>
            <a:endParaRPr lang="en-US" sz="1200" b="1" dirty="0"/>
          </a:p>
        </p:txBody>
      </p:sp>
      <p:sp>
        <p:nvSpPr>
          <p:cNvPr id="35942" name="Line 861"/>
          <p:cNvSpPr>
            <a:spLocks noChangeShapeType="1"/>
          </p:cNvSpPr>
          <p:nvPr/>
        </p:nvSpPr>
        <p:spPr bwMode="auto">
          <a:xfrm flipH="1" flipV="1">
            <a:off x="7905750" y="3155950"/>
            <a:ext cx="566738" cy="236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43" name="Line 861"/>
          <p:cNvSpPr>
            <a:spLocks noChangeShapeType="1"/>
          </p:cNvSpPr>
          <p:nvPr/>
        </p:nvSpPr>
        <p:spPr bwMode="auto">
          <a:xfrm flipH="1" flipV="1">
            <a:off x="8466138" y="2374900"/>
            <a:ext cx="292100" cy="49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44" name="TextBox 165"/>
          <p:cNvSpPr txBox="1">
            <a:spLocks noChangeArrowheads="1"/>
          </p:cNvSpPr>
          <p:nvPr/>
        </p:nvSpPr>
        <p:spPr bwMode="auto">
          <a:xfrm>
            <a:off x="7453313" y="1381125"/>
            <a:ext cx="471487" cy="40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b="1" dirty="0" smtClean="0"/>
              <a:t>VT </a:t>
            </a:r>
            <a:r>
              <a:rPr lang="en-US" sz="1200" b="1" dirty="0" smtClean="0"/>
              <a:t>2/2</a:t>
            </a:r>
            <a:endParaRPr lang="en-US" sz="1200" b="1" dirty="0"/>
          </a:p>
        </p:txBody>
      </p:sp>
      <p:sp>
        <p:nvSpPr>
          <p:cNvPr id="35945" name="TextBox 166"/>
          <p:cNvSpPr txBox="1">
            <a:spLocks noChangeArrowheads="1"/>
          </p:cNvSpPr>
          <p:nvPr/>
        </p:nvSpPr>
        <p:spPr bwMode="auto">
          <a:xfrm>
            <a:off x="7467600" y="1179513"/>
            <a:ext cx="74295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b="1" dirty="0" smtClean="0"/>
              <a:t>NH 0/2</a:t>
            </a:r>
            <a:endParaRPr lang="en-US" sz="1200" b="1" dirty="0"/>
          </a:p>
        </p:txBody>
      </p:sp>
      <p:sp>
        <p:nvSpPr>
          <p:cNvPr id="35946" name="TextBox 167"/>
          <p:cNvSpPr txBox="1">
            <a:spLocks noChangeArrowheads="1"/>
          </p:cNvSpPr>
          <p:nvPr/>
        </p:nvSpPr>
        <p:spPr bwMode="auto">
          <a:xfrm>
            <a:off x="8377238" y="3322638"/>
            <a:ext cx="7667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/>
              <a:t>MD 2/2</a:t>
            </a:r>
            <a:endParaRPr lang="en-US" sz="1200" b="1" dirty="0"/>
          </a:p>
        </p:txBody>
      </p:sp>
      <p:sp>
        <p:nvSpPr>
          <p:cNvPr id="35947" name="Line 861"/>
          <p:cNvSpPr>
            <a:spLocks noChangeShapeType="1"/>
          </p:cNvSpPr>
          <p:nvPr/>
        </p:nvSpPr>
        <p:spPr bwMode="auto">
          <a:xfrm flipH="1" flipV="1">
            <a:off x="7758113" y="1544638"/>
            <a:ext cx="33813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48" name="Line 861"/>
          <p:cNvSpPr>
            <a:spLocks noChangeShapeType="1"/>
          </p:cNvSpPr>
          <p:nvPr/>
        </p:nvSpPr>
        <p:spPr bwMode="auto">
          <a:xfrm flipH="1" flipV="1">
            <a:off x="8042275" y="1357313"/>
            <a:ext cx="260350" cy="6048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" name="TextBox 184"/>
          <p:cNvSpPr txBox="1"/>
          <p:nvPr/>
        </p:nvSpPr>
        <p:spPr>
          <a:xfrm>
            <a:off x="0" y="6535738"/>
            <a:ext cx="1196975" cy="3079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i="1" dirty="0">
                <a:latin typeface="Arial" charset="0"/>
                <a:cs typeface="Arial" charset="0"/>
              </a:rPr>
              <a:t>As of: 1 Jul 13</a:t>
            </a:r>
          </a:p>
        </p:txBody>
      </p:sp>
      <p:sp>
        <p:nvSpPr>
          <p:cNvPr id="130" name="Freeform 129"/>
          <p:cNvSpPr/>
          <p:nvPr/>
        </p:nvSpPr>
        <p:spPr>
          <a:xfrm>
            <a:off x="174625" y="4752975"/>
            <a:ext cx="80963" cy="55563"/>
          </a:xfrm>
          <a:custGeom>
            <a:avLst/>
            <a:gdLst>
              <a:gd name="connsiteX0" fmla="*/ 0 w 80963"/>
              <a:gd name="connsiteY0" fmla="*/ 54769 h 54769"/>
              <a:gd name="connsiteX1" fmla="*/ 9525 w 80963"/>
              <a:gd name="connsiteY1" fmla="*/ 23812 h 54769"/>
              <a:gd name="connsiteX2" fmla="*/ 28575 w 80963"/>
              <a:gd name="connsiteY2" fmla="*/ 16669 h 54769"/>
              <a:gd name="connsiteX3" fmla="*/ 35719 w 80963"/>
              <a:gd name="connsiteY3" fmla="*/ 11906 h 54769"/>
              <a:gd name="connsiteX4" fmla="*/ 47625 w 80963"/>
              <a:gd name="connsiteY4" fmla="*/ 9525 h 54769"/>
              <a:gd name="connsiteX5" fmla="*/ 54769 w 80963"/>
              <a:gd name="connsiteY5" fmla="*/ 7144 h 54769"/>
              <a:gd name="connsiteX6" fmla="*/ 61913 w 80963"/>
              <a:gd name="connsiteY6" fmla="*/ 0 h 54769"/>
              <a:gd name="connsiteX7" fmla="*/ 61913 w 80963"/>
              <a:gd name="connsiteY7" fmla="*/ 0 h 54769"/>
              <a:gd name="connsiteX8" fmla="*/ 80963 w 80963"/>
              <a:gd name="connsiteY8" fmla="*/ 9525 h 54769"/>
              <a:gd name="connsiteX9" fmla="*/ 78581 w 80963"/>
              <a:gd name="connsiteY9" fmla="*/ 9525 h 54769"/>
              <a:gd name="connsiteX10" fmla="*/ 57150 w 80963"/>
              <a:gd name="connsiteY10" fmla="*/ 23812 h 54769"/>
              <a:gd name="connsiteX11" fmla="*/ 57150 w 80963"/>
              <a:gd name="connsiteY11" fmla="*/ 23812 h 54769"/>
              <a:gd name="connsiteX12" fmla="*/ 57150 w 80963"/>
              <a:gd name="connsiteY12" fmla="*/ 38100 h 54769"/>
              <a:gd name="connsiteX13" fmla="*/ 0 w 80963"/>
              <a:gd name="connsiteY13" fmla="*/ 54769 h 5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963" h="54769">
                <a:moveTo>
                  <a:pt x="0" y="54769"/>
                </a:moveTo>
                <a:lnTo>
                  <a:pt x="9525" y="23812"/>
                </a:lnTo>
                <a:cubicBezTo>
                  <a:pt x="15875" y="21431"/>
                  <a:pt x="22401" y="19475"/>
                  <a:pt x="28575" y="16669"/>
                </a:cubicBezTo>
                <a:cubicBezTo>
                  <a:pt x="31181" y="15485"/>
                  <a:pt x="33039" y="12911"/>
                  <a:pt x="35719" y="11906"/>
                </a:cubicBezTo>
                <a:cubicBezTo>
                  <a:pt x="39509" y="10485"/>
                  <a:pt x="43699" y="10507"/>
                  <a:pt x="47625" y="9525"/>
                </a:cubicBezTo>
                <a:cubicBezTo>
                  <a:pt x="50060" y="8916"/>
                  <a:pt x="52388" y="7938"/>
                  <a:pt x="54769" y="7144"/>
                </a:cubicBezTo>
                <a:lnTo>
                  <a:pt x="61913" y="0"/>
                </a:lnTo>
                <a:lnTo>
                  <a:pt x="61913" y="0"/>
                </a:lnTo>
                <a:lnTo>
                  <a:pt x="80963" y="9525"/>
                </a:lnTo>
                <a:lnTo>
                  <a:pt x="78581" y="9525"/>
                </a:lnTo>
                <a:cubicBezTo>
                  <a:pt x="60469" y="22463"/>
                  <a:pt x="68020" y="18378"/>
                  <a:pt x="57150" y="23812"/>
                </a:cubicBezTo>
                <a:lnTo>
                  <a:pt x="57150" y="23812"/>
                </a:lnTo>
                <a:lnTo>
                  <a:pt x="57150" y="38100"/>
                </a:lnTo>
                <a:lnTo>
                  <a:pt x="0" y="54769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314325" y="4687888"/>
            <a:ext cx="144463" cy="114300"/>
          </a:xfrm>
          <a:custGeom>
            <a:avLst/>
            <a:gdLst>
              <a:gd name="connsiteX0" fmla="*/ 2381 w 144284"/>
              <a:gd name="connsiteY0" fmla="*/ 60233 h 115002"/>
              <a:gd name="connsiteX1" fmla="*/ 2381 w 144284"/>
              <a:gd name="connsiteY1" fmla="*/ 60233 h 115002"/>
              <a:gd name="connsiteX2" fmla="*/ 14287 w 144284"/>
              <a:gd name="connsiteY2" fmla="*/ 43565 h 115002"/>
              <a:gd name="connsiteX3" fmla="*/ 21431 w 144284"/>
              <a:gd name="connsiteY3" fmla="*/ 36421 h 115002"/>
              <a:gd name="connsiteX4" fmla="*/ 28575 w 144284"/>
              <a:gd name="connsiteY4" fmla="*/ 26896 h 115002"/>
              <a:gd name="connsiteX5" fmla="*/ 42862 w 144284"/>
              <a:gd name="connsiteY5" fmla="*/ 22133 h 115002"/>
              <a:gd name="connsiteX6" fmla="*/ 47625 w 144284"/>
              <a:gd name="connsiteY6" fmla="*/ 14990 h 115002"/>
              <a:gd name="connsiteX7" fmla="*/ 66675 w 144284"/>
              <a:gd name="connsiteY7" fmla="*/ 10227 h 115002"/>
              <a:gd name="connsiteX8" fmla="*/ 109537 w 144284"/>
              <a:gd name="connsiteY8" fmla="*/ 7846 h 115002"/>
              <a:gd name="connsiteX9" fmla="*/ 114300 w 144284"/>
              <a:gd name="connsiteY9" fmla="*/ 14990 h 115002"/>
              <a:gd name="connsiteX10" fmla="*/ 121444 w 144284"/>
              <a:gd name="connsiteY10" fmla="*/ 22133 h 115002"/>
              <a:gd name="connsiteX11" fmla="*/ 135731 w 144284"/>
              <a:gd name="connsiteY11" fmla="*/ 31658 h 115002"/>
              <a:gd name="connsiteX12" fmla="*/ 142875 w 144284"/>
              <a:gd name="connsiteY12" fmla="*/ 45946 h 115002"/>
              <a:gd name="connsiteX13" fmla="*/ 135731 w 144284"/>
              <a:gd name="connsiteY13" fmla="*/ 48327 h 115002"/>
              <a:gd name="connsiteX14" fmla="*/ 130969 w 144284"/>
              <a:gd name="connsiteY14" fmla="*/ 55471 h 115002"/>
              <a:gd name="connsiteX15" fmla="*/ 123825 w 144284"/>
              <a:gd name="connsiteY15" fmla="*/ 60233 h 115002"/>
              <a:gd name="connsiteX16" fmla="*/ 121444 w 144284"/>
              <a:gd name="connsiteY16" fmla="*/ 88808 h 115002"/>
              <a:gd name="connsiteX17" fmla="*/ 119062 w 144284"/>
              <a:gd name="connsiteY17" fmla="*/ 95952 h 115002"/>
              <a:gd name="connsiteX18" fmla="*/ 111919 w 144284"/>
              <a:gd name="connsiteY18" fmla="*/ 98333 h 115002"/>
              <a:gd name="connsiteX19" fmla="*/ 107156 w 144284"/>
              <a:gd name="connsiteY19" fmla="*/ 105477 h 115002"/>
              <a:gd name="connsiteX20" fmla="*/ 92869 w 144284"/>
              <a:gd name="connsiteY20" fmla="*/ 115002 h 115002"/>
              <a:gd name="connsiteX21" fmla="*/ 66675 w 144284"/>
              <a:gd name="connsiteY21" fmla="*/ 110240 h 115002"/>
              <a:gd name="connsiteX22" fmla="*/ 52387 w 144284"/>
              <a:gd name="connsiteY22" fmla="*/ 100715 h 115002"/>
              <a:gd name="connsiteX23" fmla="*/ 38100 w 144284"/>
              <a:gd name="connsiteY23" fmla="*/ 93571 h 115002"/>
              <a:gd name="connsiteX24" fmla="*/ 30956 w 144284"/>
              <a:gd name="connsiteY24" fmla="*/ 91190 h 115002"/>
              <a:gd name="connsiteX25" fmla="*/ 14287 w 144284"/>
              <a:gd name="connsiteY25" fmla="*/ 84046 h 115002"/>
              <a:gd name="connsiteX26" fmla="*/ 7144 w 144284"/>
              <a:gd name="connsiteY26" fmla="*/ 79283 h 115002"/>
              <a:gd name="connsiteX27" fmla="*/ 0 w 144284"/>
              <a:gd name="connsiteY27" fmla="*/ 64996 h 115002"/>
              <a:gd name="connsiteX28" fmla="*/ 2381 w 144284"/>
              <a:gd name="connsiteY28" fmla="*/ 60233 h 115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44284" h="115002">
                <a:moveTo>
                  <a:pt x="2381" y="60233"/>
                </a:moveTo>
                <a:lnTo>
                  <a:pt x="2381" y="60233"/>
                </a:lnTo>
                <a:cubicBezTo>
                  <a:pt x="6350" y="54677"/>
                  <a:pt x="10022" y="48897"/>
                  <a:pt x="14287" y="43565"/>
                </a:cubicBezTo>
                <a:cubicBezTo>
                  <a:pt x="16391" y="40935"/>
                  <a:pt x="19239" y="38978"/>
                  <a:pt x="21431" y="36421"/>
                </a:cubicBezTo>
                <a:cubicBezTo>
                  <a:pt x="24014" y="33408"/>
                  <a:pt x="25273" y="29098"/>
                  <a:pt x="28575" y="26896"/>
                </a:cubicBezTo>
                <a:cubicBezTo>
                  <a:pt x="32752" y="24111"/>
                  <a:pt x="42862" y="22133"/>
                  <a:pt x="42862" y="22133"/>
                </a:cubicBezTo>
                <a:cubicBezTo>
                  <a:pt x="44450" y="19752"/>
                  <a:pt x="45065" y="16270"/>
                  <a:pt x="47625" y="14990"/>
                </a:cubicBezTo>
                <a:cubicBezTo>
                  <a:pt x="53479" y="12063"/>
                  <a:pt x="66675" y="10227"/>
                  <a:pt x="66675" y="10227"/>
                </a:cubicBezTo>
                <a:cubicBezTo>
                  <a:pt x="82018" y="0"/>
                  <a:pt x="78176" y="467"/>
                  <a:pt x="109537" y="7846"/>
                </a:cubicBezTo>
                <a:cubicBezTo>
                  <a:pt x="112323" y="8502"/>
                  <a:pt x="112468" y="12791"/>
                  <a:pt x="114300" y="14990"/>
                </a:cubicBezTo>
                <a:cubicBezTo>
                  <a:pt x="116456" y="17577"/>
                  <a:pt x="118786" y="20066"/>
                  <a:pt x="121444" y="22133"/>
                </a:cubicBezTo>
                <a:cubicBezTo>
                  <a:pt x="125962" y="25647"/>
                  <a:pt x="135731" y="31658"/>
                  <a:pt x="135731" y="31658"/>
                </a:cubicBezTo>
                <a:cubicBezTo>
                  <a:pt x="136533" y="32861"/>
                  <a:pt x="144284" y="43129"/>
                  <a:pt x="142875" y="45946"/>
                </a:cubicBezTo>
                <a:cubicBezTo>
                  <a:pt x="141752" y="48191"/>
                  <a:pt x="138112" y="47533"/>
                  <a:pt x="135731" y="48327"/>
                </a:cubicBezTo>
                <a:cubicBezTo>
                  <a:pt x="134144" y="50708"/>
                  <a:pt x="132993" y="53447"/>
                  <a:pt x="130969" y="55471"/>
                </a:cubicBezTo>
                <a:cubicBezTo>
                  <a:pt x="128945" y="57495"/>
                  <a:pt x="124611" y="57481"/>
                  <a:pt x="123825" y="60233"/>
                </a:cubicBezTo>
                <a:cubicBezTo>
                  <a:pt x="121199" y="69423"/>
                  <a:pt x="122707" y="79334"/>
                  <a:pt x="121444" y="88808"/>
                </a:cubicBezTo>
                <a:cubicBezTo>
                  <a:pt x="121112" y="91296"/>
                  <a:pt x="120837" y="94177"/>
                  <a:pt x="119062" y="95952"/>
                </a:cubicBezTo>
                <a:cubicBezTo>
                  <a:pt x="117287" y="97727"/>
                  <a:pt x="114300" y="97539"/>
                  <a:pt x="111919" y="98333"/>
                </a:cubicBezTo>
                <a:cubicBezTo>
                  <a:pt x="110331" y="100714"/>
                  <a:pt x="109310" y="103592"/>
                  <a:pt x="107156" y="105477"/>
                </a:cubicBezTo>
                <a:cubicBezTo>
                  <a:pt x="102849" y="109246"/>
                  <a:pt x="92869" y="115002"/>
                  <a:pt x="92869" y="115002"/>
                </a:cubicBezTo>
                <a:cubicBezTo>
                  <a:pt x="88719" y="114483"/>
                  <a:pt x="73069" y="113792"/>
                  <a:pt x="66675" y="110240"/>
                </a:cubicBezTo>
                <a:cubicBezTo>
                  <a:pt x="61671" y="107460"/>
                  <a:pt x="57817" y="102526"/>
                  <a:pt x="52387" y="100715"/>
                </a:cubicBezTo>
                <a:cubicBezTo>
                  <a:pt x="34423" y="94725"/>
                  <a:pt x="56575" y="102807"/>
                  <a:pt x="38100" y="93571"/>
                </a:cubicBezTo>
                <a:cubicBezTo>
                  <a:pt x="35855" y="92449"/>
                  <a:pt x="33337" y="91984"/>
                  <a:pt x="30956" y="91190"/>
                </a:cubicBezTo>
                <a:cubicBezTo>
                  <a:pt x="13018" y="79231"/>
                  <a:pt x="35818" y="93274"/>
                  <a:pt x="14287" y="84046"/>
                </a:cubicBezTo>
                <a:cubicBezTo>
                  <a:pt x="11657" y="82919"/>
                  <a:pt x="9525" y="80871"/>
                  <a:pt x="7144" y="79283"/>
                </a:cubicBezTo>
                <a:cubicBezTo>
                  <a:pt x="1154" y="61319"/>
                  <a:pt x="9236" y="83471"/>
                  <a:pt x="0" y="64996"/>
                </a:cubicBezTo>
                <a:lnTo>
                  <a:pt x="2381" y="60233"/>
                </a:ln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746125" y="4856163"/>
            <a:ext cx="171450" cy="120650"/>
          </a:xfrm>
          <a:custGeom>
            <a:avLst/>
            <a:gdLst>
              <a:gd name="connsiteX0" fmla="*/ 2259 w 171328"/>
              <a:gd name="connsiteY0" fmla="*/ 23812 h 121443"/>
              <a:gd name="connsiteX1" fmla="*/ 2259 w 171328"/>
              <a:gd name="connsiteY1" fmla="*/ 23812 h 121443"/>
              <a:gd name="connsiteX2" fmla="*/ 45122 w 171328"/>
              <a:gd name="connsiteY2" fmla="*/ 21431 h 121443"/>
              <a:gd name="connsiteX3" fmla="*/ 59409 w 171328"/>
              <a:gd name="connsiteY3" fmla="*/ 11906 h 121443"/>
              <a:gd name="connsiteX4" fmla="*/ 73697 w 171328"/>
              <a:gd name="connsiteY4" fmla="*/ 2381 h 121443"/>
              <a:gd name="connsiteX5" fmla="*/ 80841 w 171328"/>
              <a:gd name="connsiteY5" fmla="*/ 0 h 121443"/>
              <a:gd name="connsiteX6" fmla="*/ 90366 w 171328"/>
              <a:gd name="connsiteY6" fmla="*/ 21431 h 121443"/>
              <a:gd name="connsiteX7" fmla="*/ 95128 w 171328"/>
              <a:gd name="connsiteY7" fmla="*/ 35718 h 121443"/>
              <a:gd name="connsiteX8" fmla="*/ 111797 w 171328"/>
              <a:gd name="connsiteY8" fmla="*/ 52387 h 121443"/>
              <a:gd name="connsiteX9" fmla="*/ 126084 w 171328"/>
              <a:gd name="connsiteY9" fmla="*/ 57150 h 121443"/>
              <a:gd name="connsiteX10" fmla="*/ 133228 w 171328"/>
              <a:gd name="connsiteY10" fmla="*/ 59531 h 121443"/>
              <a:gd name="connsiteX11" fmla="*/ 140372 w 171328"/>
              <a:gd name="connsiteY11" fmla="*/ 57150 h 121443"/>
              <a:gd name="connsiteX12" fmla="*/ 147516 w 171328"/>
              <a:gd name="connsiteY12" fmla="*/ 52387 h 121443"/>
              <a:gd name="connsiteX13" fmla="*/ 152278 w 171328"/>
              <a:gd name="connsiteY13" fmla="*/ 59531 h 121443"/>
              <a:gd name="connsiteX14" fmla="*/ 161803 w 171328"/>
              <a:gd name="connsiteY14" fmla="*/ 80962 h 121443"/>
              <a:gd name="connsiteX15" fmla="*/ 168947 w 171328"/>
              <a:gd name="connsiteY15" fmla="*/ 88106 h 121443"/>
              <a:gd name="connsiteX16" fmla="*/ 171328 w 171328"/>
              <a:gd name="connsiteY16" fmla="*/ 95250 h 121443"/>
              <a:gd name="connsiteX17" fmla="*/ 137991 w 171328"/>
              <a:gd name="connsiteY17" fmla="*/ 111918 h 121443"/>
              <a:gd name="connsiteX18" fmla="*/ 126084 w 171328"/>
              <a:gd name="connsiteY18" fmla="*/ 121443 h 121443"/>
              <a:gd name="connsiteX19" fmla="*/ 118941 w 171328"/>
              <a:gd name="connsiteY19" fmla="*/ 119062 h 121443"/>
              <a:gd name="connsiteX20" fmla="*/ 107034 w 171328"/>
              <a:gd name="connsiteY20" fmla="*/ 107156 h 121443"/>
              <a:gd name="connsiteX21" fmla="*/ 92747 w 171328"/>
              <a:gd name="connsiteY21" fmla="*/ 95250 h 121443"/>
              <a:gd name="connsiteX22" fmla="*/ 83222 w 171328"/>
              <a:gd name="connsiteY22" fmla="*/ 97631 h 121443"/>
              <a:gd name="connsiteX23" fmla="*/ 66553 w 171328"/>
              <a:gd name="connsiteY23" fmla="*/ 102393 h 121443"/>
              <a:gd name="connsiteX24" fmla="*/ 61791 w 171328"/>
              <a:gd name="connsiteY24" fmla="*/ 109537 h 121443"/>
              <a:gd name="connsiteX25" fmla="*/ 40359 w 171328"/>
              <a:gd name="connsiteY25" fmla="*/ 104775 h 121443"/>
              <a:gd name="connsiteX26" fmla="*/ 30834 w 171328"/>
              <a:gd name="connsiteY26" fmla="*/ 83343 h 121443"/>
              <a:gd name="connsiteX27" fmla="*/ 23691 w 171328"/>
              <a:gd name="connsiteY27" fmla="*/ 78581 h 121443"/>
              <a:gd name="connsiteX28" fmla="*/ 7022 w 171328"/>
              <a:gd name="connsiteY28" fmla="*/ 61912 h 121443"/>
              <a:gd name="connsiteX29" fmla="*/ 2259 w 171328"/>
              <a:gd name="connsiteY29" fmla="*/ 23812 h 12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71328" h="121443">
                <a:moveTo>
                  <a:pt x="2259" y="23812"/>
                </a:moveTo>
                <a:lnTo>
                  <a:pt x="2259" y="23812"/>
                </a:lnTo>
                <a:cubicBezTo>
                  <a:pt x="16547" y="23018"/>
                  <a:pt x="31113" y="24349"/>
                  <a:pt x="45122" y="21431"/>
                </a:cubicBezTo>
                <a:cubicBezTo>
                  <a:pt x="50725" y="20264"/>
                  <a:pt x="54647" y="15081"/>
                  <a:pt x="59409" y="11906"/>
                </a:cubicBezTo>
                <a:lnTo>
                  <a:pt x="73697" y="2381"/>
                </a:lnTo>
                <a:lnTo>
                  <a:pt x="80841" y="0"/>
                </a:lnTo>
                <a:cubicBezTo>
                  <a:pt x="86508" y="17002"/>
                  <a:pt x="82818" y="10110"/>
                  <a:pt x="90366" y="21431"/>
                </a:cubicBezTo>
                <a:lnTo>
                  <a:pt x="95128" y="35718"/>
                </a:lnTo>
                <a:cubicBezTo>
                  <a:pt x="98422" y="45600"/>
                  <a:pt x="97466" y="47609"/>
                  <a:pt x="111797" y="52387"/>
                </a:cubicBezTo>
                <a:lnTo>
                  <a:pt x="126084" y="57150"/>
                </a:lnTo>
                <a:lnTo>
                  <a:pt x="133228" y="59531"/>
                </a:lnTo>
                <a:cubicBezTo>
                  <a:pt x="135609" y="58737"/>
                  <a:pt x="138127" y="58273"/>
                  <a:pt x="140372" y="57150"/>
                </a:cubicBezTo>
                <a:cubicBezTo>
                  <a:pt x="142932" y="55870"/>
                  <a:pt x="144710" y="51826"/>
                  <a:pt x="147516" y="52387"/>
                </a:cubicBezTo>
                <a:cubicBezTo>
                  <a:pt x="150322" y="52948"/>
                  <a:pt x="151116" y="56916"/>
                  <a:pt x="152278" y="59531"/>
                </a:cubicBezTo>
                <a:cubicBezTo>
                  <a:pt x="158209" y="72875"/>
                  <a:pt x="154107" y="71726"/>
                  <a:pt x="161803" y="80962"/>
                </a:cubicBezTo>
                <a:cubicBezTo>
                  <a:pt x="163959" y="83549"/>
                  <a:pt x="166566" y="85725"/>
                  <a:pt x="168947" y="88106"/>
                </a:cubicBezTo>
                <a:cubicBezTo>
                  <a:pt x="169741" y="90487"/>
                  <a:pt x="171328" y="92740"/>
                  <a:pt x="171328" y="95250"/>
                </a:cubicBezTo>
                <a:cubicBezTo>
                  <a:pt x="171328" y="119431"/>
                  <a:pt x="165010" y="109840"/>
                  <a:pt x="137991" y="111918"/>
                </a:cubicBezTo>
                <a:cubicBezTo>
                  <a:pt x="134334" y="117404"/>
                  <a:pt x="133752" y="121443"/>
                  <a:pt x="126084" y="121443"/>
                </a:cubicBezTo>
                <a:cubicBezTo>
                  <a:pt x="123574" y="121443"/>
                  <a:pt x="121322" y="119856"/>
                  <a:pt x="118941" y="119062"/>
                </a:cubicBezTo>
                <a:cubicBezTo>
                  <a:pt x="110207" y="105962"/>
                  <a:pt x="118943" y="117080"/>
                  <a:pt x="107034" y="107156"/>
                </a:cubicBezTo>
                <a:cubicBezTo>
                  <a:pt x="88700" y="91877"/>
                  <a:pt x="110484" y="107073"/>
                  <a:pt x="92747" y="95250"/>
                </a:cubicBezTo>
                <a:cubicBezTo>
                  <a:pt x="89572" y="96044"/>
                  <a:pt x="86369" y="96732"/>
                  <a:pt x="83222" y="97631"/>
                </a:cubicBezTo>
                <a:cubicBezTo>
                  <a:pt x="59309" y="104463"/>
                  <a:pt x="96329" y="94950"/>
                  <a:pt x="66553" y="102393"/>
                </a:cubicBezTo>
                <a:cubicBezTo>
                  <a:pt x="64966" y="104774"/>
                  <a:pt x="64026" y="107749"/>
                  <a:pt x="61791" y="109537"/>
                </a:cubicBezTo>
                <a:cubicBezTo>
                  <a:pt x="54282" y="115545"/>
                  <a:pt x="46413" y="108810"/>
                  <a:pt x="40359" y="104775"/>
                </a:cubicBezTo>
                <a:cubicBezTo>
                  <a:pt x="38000" y="97698"/>
                  <a:pt x="36496" y="89005"/>
                  <a:pt x="30834" y="83343"/>
                </a:cubicBezTo>
                <a:cubicBezTo>
                  <a:pt x="28811" y="81320"/>
                  <a:pt x="26072" y="80168"/>
                  <a:pt x="23691" y="78581"/>
                </a:cubicBezTo>
                <a:cubicBezTo>
                  <a:pt x="12774" y="62204"/>
                  <a:pt x="19596" y="66103"/>
                  <a:pt x="7022" y="61912"/>
                </a:cubicBezTo>
                <a:cubicBezTo>
                  <a:pt x="0" y="40848"/>
                  <a:pt x="3053" y="30162"/>
                  <a:pt x="2259" y="23812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4" name="Freeform 133"/>
          <p:cNvSpPr/>
          <p:nvPr/>
        </p:nvSpPr>
        <p:spPr>
          <a:xfrm>
            <a:off x="1008063" y="4968875"/>
            <a:ext cx="171450" cy="68263"/>
          </a:xfrm>
          <a:custGeom>
            <a:avLst/>
            <a:gdLst>
              <a:gd name="connsiteX0" fmla="*/ 21431 w 171785"/>
              <a:gd name="connsiteY0" fmla="*/ 321 h 66996"/>
              <a:gd name="connsiteX1" fmla="*/ 21431 w 171785"/>
              <a:gd name="connsiteY1" fmla="*/ 321 h 66996"/>
              <a:gd name="connsiteX2" fmla="*/ 16668 w 171785"/>
              <a:gd name="connsiteY2" fmla="*/ 21752 h 66996"/>
              <a:gd name="connsiteX3" fmla="*/ 2381 w 171785"/>
              <a:gd name="connsiteY3" fmla="*/ 31277 h 66996"/>
              <a:gd name="connsiteX4" fmla="*/ 0 w 171785"/>
              <a:gd name="connsiteY4" fmla="*/ 38421 h 66996"/>
              <a:gd name="connsiteX5" fmla="*/ 7143 w 171785"/>
              <a:gd name="connsiteY5" fmla="*/ 55089 h 66996"/>
              <a:gd name="connsiteX6" fmla="*/ 35718 w 171785"/>
              <a:gd name="connsiteY6" fmla="*/ 50327 h 66996"/>
              <a:gd name="connsiteX7" fmla="*/ 54768 w 171785"/>
              <a:gd name="connsiteY7" fmla="*/ 45564 h 66996"/>
              <a:gd name="connsiteX8" fmla="*/ 116681 w 171785"/>
              <a:gd name="connsiteY8" fmla="*/ 47946 h 66996"/>
              <a:gd name="connsiteX9" fmla="*/ 121443 w 171785"/>
              <a:gd name="connsiteY9" fmla="*/ 55089 h 66996"/>
              <a:gd name="connsiteX10" fmla="*/ 135731 w 171785"/>
              <a:gd name="connsiteY10" fmla="*/ 62233 h 66996"/>
              <a:gd name="connsiteX11" fmla="*/ 142875 w 171785"/>
              <a:gd name="connsiteY11" fmla="*/ 66996 h 66996"/>
              <a:gd name="connsiteX12" fmla="*/ 150018 w 171785"/>
              <a:gd name="connsiteY12" fmla="*/ 62233 h 66996"/>
              <a:gd name="connsiteX13" fmla="*/ 157162 w 171785"/>
              <a:gd name="connsiteY13" fmla="*/ 59852 h 66996"/>
              <a:gd name="connsiteX14" fmla="*/ 161925 w 171785"/>
              <a:gd name="connsiteY14" fmla="*/ 52708 h 66996"/>
              <a:gd name="connsiteX15" fmla="*/ 169068 w 171785"/>
              <a:gd name="connsiteY15" fmla="*/ 38421 h 66996"/>
              <a:gd name="connsiteX16" fmla="*/ 159543 w 171785"/>
              <a:gd name="connsiteY16" fmla="*/ 31277 h 66996"/>
              <a:gd name="connsiteX17" fmla="*/ 133350 w 171785"/>
              <a:gd name="connsiteY17" fmla="*/ 24133 h 66996"/>
              <a:gd name="connsiteX18" fmla="*/ 119062 w 171785"/>
              <a:gd name="connsiteY18" fmla="*/ 19371 h 66996"/>
              <a:gd name="connsiteX19" fmla="*/ 83343 w 171785"/>
              <a:gd name="connsiteY19" fmla="*/ 7464 h 66996"/>
              <a:gd name="connsiteX20" fmla="*/ 69056 w 171785"/>
              <a:gd name="connsiteY20" fmla="*/ 14608 h 66996"/>
              <a:gd name="connsiteX21" fmla="*/ 61912 w 171785"/>
              <a:gd name="connsiteY21" fmla="*/ 16989 h 66996"/>
              <a:gd name="connsiteX22" fmla="*/ 42862 w 171785"/>
              <a:gd name="connsiteY22" fmla="*/ 12227 h 66996"/>
              <a:gd name="connsiteX23" fmla="*/ 28575 w 171785"/>
              <a:gd name="connsiteY23" fmla="*/ 2702 h 66996"/>
              <a:gd name="connsiteX24" fmla="*/ 21431 w 171785"/>
              <a:gd name="connsiteY24" fmla="*/ 321 h 66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1785" h="66996">
                <a:moveTo>
                  <a:pt x="21431" y="321"/>
                </a:moveTo>
                <a:lnTo>
                  <a:pt x="21431" y="321"/>
                </a:lnTo>
                <a:cubicBezTo>
                  <a:pt x="19843" y="7465"/>
                  <a:pt x="20503" y="15520"/>
                  <a:pt x="16668" y="21752"/>
                </a:cubicBezTo>
                <a:cubicBezTo>
                  <a:pt x="13668" y="26627"/>
                  <a:pt x="2381" y="31277"/>
                  <a:pt x="2381" y="31277"/>
                </a:cubicBezTo>
                <a:cubicBezTo>
                  <a:pt x="1587" y="33658"/>
                  <a:pt x="0" y="35911"/>
                  <a:pt x="0" y="38421"/>
                </a:cubicBezTo>
                <a:cubicBezTo>
                  <a:pt x="0" y="46110"/>
                  <a:pt x="3254" y="49256"/>
                  <a:pt x="7143" y="55089"/>
                </a:cubicBezTo>
                <a:cubicBezTo>
                  <a:pt x="16668" y="53502"/>
                  <a:pt x="26350" y="52669"/>
                  <a:pt x="35718" y="50327"/>
                </a:cubicBezTo>
                <a:lnTo>
                  <a:pt x="54768" y="45564"/>
                </a:lnTo>
                <a:cubicBezTo>
                  <a:pt x="75406" y="46358"/>
                  <a:pt x="96236" y="45025"/>
                  <a:pt x="116681" y="47946"/>
                </a:cubicBezTo>
                <a:cubicBezTo>
                  <a:pt x="119514" y="48351"/>
                  <a:pt x="119420" y="53066"/>
                  <a:pt x="121443" y="55089"/>
                </a:cubicBezTo>
                <a:cubicBezTo>
                  <a:pt x="126060" y="59706"/>
                  <a:pt x="129919" y="60296"/>
                  <a:pt x="135731" y="62233"/>
                </a:cubicBezTo>
                <a:cubicBezTo>
                  <a:pt x="138112" y="63821"/>
                  <a:pt x="140013" y="66996"/>
                  <a:pt x="142875" y="66996"/>
                </a:cubicBezTo>
                <a:cubicBezTo>
                  <a:pt x="145737" y="66996"/>
                  <a:pt x="147458" y="63513"/>
                  <a:pt x="150018" y="62233"/>
                </a:cubicBezTo>
                <a:cubicBezTo>
                  <a:pt x="152263" y="61110"/>
                  <a:pt x="154781" y="60646"/>
                  <a:pt x="157162" y="59852"/>
                </a:cubicBezTo>
                <a:cubicBezTo>
                  <a:pt x="158750" y="57471"/>
                  <a:pt x="160645" y="55268"/>
                  <a:pt x="161925" y="52708"/>
                </a:cubicBezTo>
                <a:cubicBezTo>
                  <a:pt x="171785" y="32988"/>
                  <a:pt x="155419" y="58895"/>
                  <a:pt x="169068" y="38421"/>
                </a:cubicBezTo>
                <a:cubicBezTo>
                  <a:pt x="165893" y="36040"/>
                  <a:pt x="163093" y="33052"/>
                  <a:pt x="159543" y="31277"/>
                </a:cubicBezTo>
                <a:cubicBezTo>
                  <a:pt x="148029" y="25519"/>
                  <a:pt x="144848" y="27268"/>
                  <a:pt x="133350" y="24133"/>
                </a:cubicBezTo>
                <a:cubicBezTo>
                  <a:pt x="128507" y="22812"/>
                  <a:pt x="119062" y="19371"/>
                  <a:pt x="119062" y="19371"/>
                </a:cubicBezTo>
                <a:cubicBezTo>
                  <a:pt x="99693" y="0"/>
                  <a:pt x="111469" y="4339"/>
                  <a:pt x="83343" y="7464"/>
                </a:cubicBezTo>
                <a:cubicBezTo>
                  <a:pt x="65379" y="13454"/>
                  <a:pt x="87531" y="5372"/>
                  <a:pt x="69056" y="14608"/>
                </a:cubicBezTo>
                <a:cubicBezTo>
                  <a:pt x="66811" y="15730"/>
                  <a:pt x="64293" y="16195"/>
                  <a:pt x="61912" y="16989"/>
                </a:cubicBezTo>
                <a:cubicBezTo>
                  <a:pt x="58615" y="16330"/>
                  <a:pt x="46980" y="14515"/>
                  <a:pt x="42862" y="12227"/>
                </a:cubicBezTo>
                <a:cubicBezTo>
                  <a:pt x="37859" y="9447"/>
                  <a:pt x="33695" y="5261"/>
                  <a:pt x="28575" y="2702"/>
                </a:cubicBezTo>
                <a:lnTo>
                  <a:pt x="21431" y="321"/>
                </a:ln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5" name="Freeform 134"/>
          <p:cNvSpPr/>
          <p:nvPr/>
        </p:nvSpPr>
        <p:spPr>
          <a:xfrm>
            <a:off x="1076325" y="5057775"/>
            <a:ext cx="69850" cy="71438"/>
          </a:xfrm>
          <a:custGeom>
            <a:avLst/>
            <a:gdLst>
              <a:gd name="connsiteX0" fmla="*/ 16574 w 68961"/>
              <a:gd name="connsiteY0" fmla="*/ 5077 h 71752"/>
              <a:gd name="connsiteX1" fmla="*/ 16574 w 68961"/>
              <a:gd name="connsiteY1" fmla="*/ 5077 h 71752"/>
              <a:gd name="connsiteX2" fmla="*/ 45149 w 68961"/>
              <a:gd name="connsiteY2" fmla="*/ 5077 h 71752"/>
              <a:gd name="connsiteX3" fmla="*/ 52292 w 68961"/>
              <a:gd name="connsiteY3" fmla="*/ 9840 h 71752"/>
              <a:gd name="connsiteX4" fmla="*/ 68961 w 68961"/>
              <a:gd name="connsiteY4" fmla="*/ 26509 h 71752"/>
              <a:gd name="connsiteX5" fmla="*/ 66580 w 68961"/>
              <a:gd name="connsiteY5" fmla="*/ 57465 h 71752"/>
              <a:gd name="connsiteX6" fmla="*/ 64199 w 68961"/>
              <a:gd name="connsiteY6" fmla="*/ 64609 h 71752"/>
              <a:gd name="connsiteX7" fmla="*/ 49911 w 68961"/>
              <a:gd name="connsiteY7" fmla="*/ 71752 h 71752"/>
              <a:gd name="connsiteX8" fmla="*/ 35624 w 68961"/>
              <a:gd name="connsiteY8" fmla="*/ 69371 h 71752"/>
              <a:gd name="connsiteX9" fmla="*/ 28480 w 68961"/>
              <a:gd name="connsiteY9" fmla="*/ 64609 h 71752"/>
              <a:gd name="connsiteX10" fmla="*/ 16574 w 68961"/>
              <a:gd name="connsiteY10" fmla="*/ 50321 h 71752"/>
              <a:gd name="connsiteX11" fmla="*/ 18955 w 68961"/>
              <a:gd name="connsiteY11" fmla="*/ 43177 h 71752"/>
              <a:gd name="connsiteX12" fmla="*/ 11811 w 68961"/>
              <a:gd name="connsiteY12" fmla="*/ 28890 h 71752"/>
              <a:gd name="connsiteX13" fmla="*/ 9430 w 68961"/>
              <a:gd name="connsiteY13" fmla="*/ 21746 h 71752"/>
              <a:gd name="connsiteX14" fmla="*/ 7049 w 68961"/>
              <a:gd name="connsiteY14" fmla="*/ 7459 h 71752"/>
              <a:gd name="connsiteX15" fmla="*/ 21336 w 68961"/>
              <a:gd name="connsiteY15" fmla="*/ 2696 h 71752"/>
              <a:gd name="connsiteX16" fmla="*/ 16574 w 68961"/>
              <a:gd name="connsiteY16" fmla="*/ 5077 h 7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961" h="71752">
                <a:moveTo>
                  <a:pt x="16574" y="5077"/>
                </a:moveTo>
                <a:lnTo>
                  <a:pt x="16574" y="5077"/>
                </a:lnTo>
                <a:cubicBezTo>
                  <a:pt x="29591" y="3631"/>
                  <a:pt x="34996" y="0"/>
                  <a:pt x="45149" y="5077"/>
                </a:cubicBezTo>
                <a:cubicBezTo>
                  <a:pt x="47709" y="6357"/>
                  <a:pt x="49911" y="8252"/>
                  <a:pt x="52292" y="9840"/>
                </a:cubicBezTo>
                <a:cubicBezTo>
                  <a:pt x="58335" y="27967"/>
                  <a:pt x="52133" y="23142"/>
                  <a:pt x="68961" y="26509"/>
                </a:cubicBezTo>
                <a:cubicBezTo>
                  <a:pt x="68167" y="36828"/>
                  <a:pt x="67864" y="47196"/>
                  <a:pt x="66580" y="57465"/>
                </a:cubicBezTo>
                <a:cubicBezTo>
                  <a:pt x="66269" y="59956"/>
                  <a:pt x="65767" y="62649"/>
                  <a:pt x="64199" y="64609"/>
                </a:cubicBezTo>
                <a:cubicBezTo>
                  <a:pt x="60842" y="68805"/>
                  <a:pt x="54616" y="70184"/>
                  <a:pt x="49911" y="71752"/>
                </a:cubicBezTo>
                <a:cubicBezTo>
                  <a:pt x="45149" y="70958"/>
                  <a:pt x="40204" y="70898"/>
                  <a:pt x="35624" y="69371"/>
                </a:cubicBezTo>
                <a:cubicBezTo>
                  <a:pt x="32909" y="68466"/>
                  <a:pt x="30679" y="66441"/>
                  <a:pt x="28480" y="64609"/>
                </a:cubicBezTo>
                <a:cubicBezTo>
                  <a:pt x="21604" y="58879"/>
                  <a:pt x="21256" y="57346"/>
                  <a:pt x="16574" y="50321"/>
                </a:cubicBezTo>
                <a:cubicBezTo>
                  <a:pt x="17368" y="47940"/>
                  <a:pt x="18955" y="45687"/>
                  <a:pt x="18955" y="43177"/>
                </a:cubicBezTo>
                <a:cubicBezTo>
                  <a:pt x="18955" y="38248"/>
                  <a:pt x="14219" y="32502"/>
                  <a:pt x="11811" y="28890"/>
                </a:cubicBezTo>
                <a:cubicBezTo>
                  <a:pt x="11017" y="26509"/>
                  <a:pt x="10553" y="23991"/>
                  <a:pt x="9430" y="21746"/>
                </a:cubicBezTo>
                <a:cubicBezTo>
                  <a:pt x="7564" y="18014"/>
                  <a:pt x="0" y="12494"/>
                  <a:pt x="7049" y="7459"/>
                </a:cubicBezTo>
                <a:cubicBezTo>
                  <a:pt x="11134" y="4541"/>
                  <a:pt x="17786" y="6246"/>
                  <a:pt x="21336" y="2696"/>
                </a:cubicBezTo>
                <a:lnTo>
                  <a:pt x="16574" y="5077"/>
                </a:ln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6" name="Freeform 135"/>
          <p:cNvSpPr/>
          <p:nvPr/>
        </p:nvSpPr>
        <p:spPr>
          <a:xfrm>
            <a:off x="1181100" y="5024438"/>
            <a:ext cx="204788" cy="141287"/>
          </a:xfrm>
          <a:custGeom>
            <a:avLst/>
            <a:gdLst>
              <a:gd name="connsiteX0" fmla="*/ 28575 w 204291"/>
              <a:gd name="connsiteY0" fmla="*/ 6963 h 141499"/>
              <a:gd name="connsiteX1" fmla="*/ 28575 w 204291"/>
              <a:gd name="connsiteY1" fmla="*/ 6963 h 141499"/>
              <a:gd name="connsiteX2" fmla="*/ 47625 w 204291"/>
              <a:gd name="connsiteY2" fmla="*/ 14107 h 141499"/>
              <a:gd name="connsiteX3" fmla="*/ 54769 w 204291"/>
              <a:gd name="connsiteY3" fmla="*/ 28394 h 141499"/>
              <a:gd name="connsiteX4" fmla="*/ 57150 w 204291"/>
              <a:gd name="connsiteY4" fmla="*/ 37919 h 141499"/>
              <a:gd name="connsiteX5" fmla="*/ 64294 w 204291"/>
              <a:gd name="connsiteY5" fmla="*/ 42682 h 141499"/>
              <a:gd name="connsiteX6" fmla="*/ 88106 w 204291"/>
              <a:gd name="connsiteY6" fmla="*/ 40301 h 141499"/>
              <a:gd name="connsiteX7" fmla="*/ 95250 w 204291"/>
              <a:gd name="connsiteY7" fmla="*/ 37919 h 141499"/>
              <a:gd name="connsiteX8" fmla="*/ 107156 w 204291"/>
              <a:gd name="connsiteY8" fmla="*/ 40301 h 141499"/>
              <a:gd name="connsiteX9" fmla="*/ 121444 w 204291"/>
              <a:gd name="connsiteY9" fmla="*/ 42682 h 141499"/>
              <a:gd name="connsiteX10" fmla="*/ 157162 w 204291"/>
              <a:gd name="connsiteY10" fmla="*/ 54588 h 141499"/>
              <a:gd name="connsiteX11" fmla="*/ 164306 w 204291"/>
              <a:gd name="connsiteY11" fmla="*/ 56969 h 141499"/>
              <a:gd name="connsiteX12" fmla="*/ 171450 w 204291"/>
              <a:gd name="connsiteY12" fmla="*/ 59351 h 141499"/>
              <a:gd name="connsiteX13" fmla="*/ 185737 w 204291"/>
              <a:gd name="connsiteY13" fmla="*/ 61732 h 141499"/>
              <a:gd name="connsiteX14" fmla="*/ 195262 w 204291"/>
              <a:gd name="connsiteY14" fmla="*/ 76019 h 141499"/>
              <a:gd name="connsiteX15" fmla="*/ 200025 w 204291"/>
              <a:gd name="connsiteY15" fmla="*/ 83163 h 141499"/>
              <a:gd name="connsiteX16" fmla="*/ 200025 w 204291"/>
              <a:gd name="connsiteY16" fmla="*/ 109357 h 141499"/>
              <a:gd name="connsiteX17" fmla="*/ 195262 w 204291"/>
              <a:gd name="connsiteY17" fmla="*/ 116501 h 141499"/>
              <a:gd name="connsiteX18" fmla="*/ 180975 w 204291"/>
              <a:gd name="connsiteY18" fmla="*/ 121263 h 141499"/>
              <a:gd name="connsiteX19" fmla="*/ 173831 w 204291"/>
              <a:gd name="connsiteY19" fmla="*/ 126026 h 141499"/>
              <a:gd name="connsiteX20" fmla="*/ 152400 w 204291"/>
              <a:gd name="connsiteY20" fmla="*/ 128407 h 141499"/>
              <a:gd name="connsiteX21" fmla="*/ 135731 w 204291"/>
              <a:gd name="connsiteY21" fmla="*/ 130788 h 141499"/>
              <a:gd name="connsiteX22" fmla="*/ 128587 w 204291"/>
              <a:gd name="connsiteY22" fmla="*/ 133169 h 141499"/>
              <a:gd name="connsiteX23" fmla="*/ 119062 w 204291"/>
              <a:gd name="connsiteY23" fmla="*/ 137932 h 141499"/>
              <a:gd name="connsiteX24" fmla="*/ 107156 w 204291"/>
              <a:gd name="connsiteY24" fmla="*/ 140313 h 141499"/>
              <a:gd name="connsiteX25" fmla="*/ 83344 w 204291"/>
              <a:gd name="connsiteY25" fmla="*/ 137932 h 141499"/>
              <a:gd name="connsiteX26" fmla="*/ 73819 w 204291"/>
              <a:gd name="connsiteY26" fmla="*/ 123644 h 141499"/>
              <a:gd name="connsiteX27" fmla="*/ 66675 w 204291"/>
              <a:gd name="connsiteY27" fmla="*/ 99832 h 141499"/>
              <a:gd name="connsiteX28" fmla="*/ 64294 w 204291"/>
              <a:gd name="connsiteY28" fmla="*/ 85544 h 141499"/>
              <a:gd name="connsiteX29" fmla="*/ 50006 w 204291"/>
              <a:gd name="connsiteY29" fmla="*/ 80782 h 141499"/>
              <a:gd name="connsiteX30" fmla="*/ 21431 w 204291"/>
              <a:gd name="connsiteY30" fmla="*/ 78401 h 141499"/>
              <a:gd name="connsiteX31" fmla="*/ 11906 w 204291"/>
              <a:gd name="connsiteY31" fmla="*/ 66494 h 141499"/>
              <a:gd name="connsiteX32" fmla="*/ 7144 w 204291"/>
              <a:gd name="connsiteY32" fmla="*/ 59351 h 141499"/>
              <a:gd name="connsiteX33" fmla="*/ 2381 w 204291"/>
              <a:gd name="connsiteY33" fmla="*/ 45063 h 141499"/>
              <a:gd name="connsiteX34" fmla="*/ 0 w 204291"/>
              <a:gd name="connsiteY34" fmla="*/ 37919 h 141499"/>
              <a:gd name="connsiteX35" fmla="*/ 2381 w 204291"/>
              <a:gd name="connsiteY35" fmla="*/ 16488 h 141499"/>
              <a:gd name="connsiteX36" fmla="*/ 4762 w 204291"/>
              <a:gd name="connsiteY36" fmla="*/ 9344 h 141499"/>
              <a:gd name="connsiteX37" fmla="*/ 11906 w 204291"/>
              <a:gd name="connsiteY37" fmla="*/ 6963 h 141499"/>
              <a:gd name="connsiteX38" fmla="*/ 28575 w 204291"/>
              <a:gd name="connsiteY38" fmla="*/ 6963 h 14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04291" h="141499">
                <a:moveTo>
                  <a:pt x="28575" y="6963"/>
                </a:moveTo>
                <a:lnTo>
                  <a:pt x="28575" y="6963"/>
                </a:lnTo>
                <a:cubicBezTo>
                  <a:pt x="34925" y="9344"/>
                  <a:pt x="41810" y="10618"/>
                  <a:pt x="47625" y="14107"/>
                </a:cubicBezTo>
                <a:cubicBezTo>
                  <a:pt x="51221" y="16265"/>
                  <a:pt x="53725" y="24741"/>
                  <a:pt x="54769" y="28394"/>
                </a:cubicBezTo>
                <a:cubicBezTo>
                  <a:pt x="55668" y="31541"/>
                  <a:pt x="55335" y="35196"/>
                  <a:pt x="57150" y="37919"/>
                </a:cubicBezTo>
                <a:cubicBezTo>
                  <a:pt x="58738" y="40300"/>
                  <a:pt x="61913" y="41094"/>
                  <a:pt x="64294" y="42682"/>
                </a:cubicBezTo>
                <a:cubicBezTo>
                  <a:pt x="72231" y="41888"/>
                  <a:pt x="80222" y="41514"/>
                  <a:pt x="88106" y="40301"/>
                </a:cubicBezTo>
                <a:cubicBezTo>
                  <a:pt x="90587" y="39919"/>
                  <a:pt x="92740" y="37919"/>
                  <a:pt x="95250" y="37919"/>
                </a:cubicBezTo>
                <a:cubicBezTo>
                  <a:pt x="99297" y="37919"/>
                  <a:pt x="103174" y="39577"/>
                  <a:pt x="107156" y="40301"/>
                </a:cubicBezTo>
                <a:cubicBezTo>
                  <a:pt x="111906" y="41165"/>
                  <a:pt x="116681" y="41888"/>
                  <a:pt x="121444" y="42682"/>
                </a:cubicBezTo>
                <a:lnTo>
                  <a:pt x="157162" y="54588"/>
                </a:lnTo>
                <a:lnTo>
                  <a:pt x="164306" y="56969"/>
                </a:lnTo>
                <a:cubicBezTo>
                  <a:pt x="166687" y="57763"/>
                  <a:pt x="168974" y="58938"/>
                  <a:pt x="171450" y="59351"/>
                </a:cubicBezTo>
                <a:lnTo>
                  <a:pt x="185737" y="61732"/>
                </a:lnTo>
                <a:lnTo>
                  <a:pt x="195262" y="76019"/>
                </a:lnTo>
                <a:lnTo>
                  <a:pt x="200025" y="83163"/>
                </a:lnTo>
                <a:cubicBezTo>
                  <a:pt x="202938" y="94816"/>
                  <a:pt x="204291" y="95137"/>
                  <a:pt x="200025" y="109357"/>
                </a:cubicBezTo>
                <a:cubicBezTo>
                  <a:pt x="199203" y="112098"/>
                  <a:pt x="197689" y="114984"/>
                  <a:pt x="195262" y="116501"/>
                </a:cubicBezTo>
                <a:cubicBezTo>
                  <a:pt x="191005" y="119162"/>
                  <a:pt x="180975" y="121263"/>
                  <a:pt x="180975" y="121263"/>
                </a:cubicBezTo>
                <a:cubicBezTo>
                  <a:pt x="178594" y="122851"/>
                  <a:pt x="176608" y="125332"/>
                  <a:pt x="173831" y="126026"/>
                </a:cubicBezTo>
                <a:cubicBezTo>
                  <a:pt x="166858" y="127769"/>
                  <a:pt x="159532" y="127516"/>
                  <a:pt x="152400" y="128407"/>
                </a:cubicBezTo>
                <a:cubicBezTo>
                  <a:pt x="146831" y="129103"/>
                  <a:pt x="141287" y="129994"/>
                  <a:pt x="135731" y="130788"/>
                </a:cubicBezTo>
                <a:cubicBezTo>
                  <a:pt x="133350" y="131582"/>
                  <a:pt x="130894" y="132180"/>
                  <a:pt x="128587" y="133169"/>
                </a:cubicBezTo>
                <a:cubicBezTo>
                  <a:pt x="125324" y="134567"/>
                  <a:pt x="122430" y="136809"/>
                  <a:pt x="119062" y="137932"/>
                </a:cubicBezTo>
                <a:cubicBezTo>
                  <a:pt x="115222" y="139212"/>
                  <a:pt x="111125" y="139519"/>
                  <a:pt x="107156" y="140313"/>
                </a:cubicBezTo>
                <a:cubicBezTo>
                  <a:pt x="99219" y="139519"/>
                  <a:pt x="90479" y="141499"/>
                  <a:pt x="83344" y="137932"/>
                </a:cubicBezTo>
                <a:cubicBezTo>
                  <a:pt x="78224" y="135372"/>
                  <a:pt x="75629" y="129074"/>
                  <a:pt x="73819" y="123644"/>
                </a:cubicBezTo>
                <a:cubicBezTo>
                  <a:pt x="70780" y="114528"/>
                  <a:pt x="68475" y="108832"/>
                  <a:pt x="66675" y="99832"/>
                </a:cubicBezTo>
                <a:cubicBezTo>
                  <a:pt x="65728" y="95097"/>
                  <a:pt x="67474" y="89178"/>
                  <a:pt x="64294" y="85544"/>
                </a:cubicBezTo>
                <a:cubicBezTo>
                  <a:pt x="60988" y="81766"/>
                  <a:pt x="55009" y="81199"/>
                  <a:pt x="50006" y="80782"/>
                </a:cubicBezTo>
                <a:lnTo>
                  <a:pt x="21431" y="78401"/>
                </a:lnTo>
                <a:cubicBezTo>
                  <a:pt x="9388" y="70372"/>
                  <a:pt x="17657" y="77997"/>
                  <a:pt x="11906" y="66494"/>
                </a:cubicBezTo>
                <a:cubicBezTo>
                  <a:pt x="10626" y="63934"/>
                  <a:pt x="8306" y="61966"/>
                  <a:pt x="7144" y="59351"/>
                </a:cubicBezTo>
                <a:cubicBezTo>
                  <a:pt x="5105" y="54763"/>
                  <a:pt x="3969" y="49826"/>
                  <a:pt x="2381" y="45063"/>
                </a:cubicBezTo>
                <a:lnTo>
                  <a:pt x="0" y="37919"/>
                </a:lnTo>
                <a:cubicBezTo>
                  <a:pt x="794" y="30775"/>
                  <a:pt x="1199" y="23578"/>
                  <a:pt x="2381" y="16488"/>
                </a:cubicBezTo>
                <a:cubicBezTo>
                  <a:pt x="2794" y="14012"/>
                  <a:pt x="2987" y="11119"/>
                  <a:pt x="4762" y="9344"/>
                </a:cubicBezTo>
                <a:cubicBezTo>
                  <a:pt x="6537" y="7569"/>
                  <a:pt x="9661" y="8085"/>
                  <a:pt x="11906" y="6963"/>
                </a:cubicBezTo>
                <a:cubicBezTo>
                  <a:pt x="25834" y="0"/>
                  <a:pt x="25797" y="6963"/>
                  <a:pt x="28575" y="696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7" name="Freeform 136"/>
          <p:cNvSpPr/>
          <p:nvPr/>
        </p:nvSpPr>
        <p:spPr>
          <a:xfrm>
            <a:off x="1371600" y="5257800"/>
            <a:ext cx="349250" cy="366713"/>
          </a:xfrm>
          <a:custGeom>
            <a:avLst/>
            <a:gdLst>
              <a:gd name="connsiteX0" fmla="*/ 347860 w 349338"/>
              <a:gd name="connsiteY0" fmla="*/ 211931 h 366712"/>
              <a:gd name="connsiteX1" fmla="*/ 347860 w 349338"/>
              <a:gd name="connsiteY1" fmla="*/ 211931 h 366712"/>
              <a:gd name="connsiteX2" fmla="*/ 345479 w 349338"/>
              <a:gd name="connsiteY2" fmla="*/ 190500 h 366712"/>
              <a:gd name="connsiteX3" fmla="*/ 319285 w 349338"/>
              <a:gd name="connsiteY3" fmla="*/ 183356 h 366712"/>
              <a:gd name="connsiteX4" fmla="*/ 312142 w 349338"/>
              <a:gd name="connsiteY4" fmla="*/ 180975 h 366712"/>
              <a:gd name="connsiteX5" fmla="*/ 304998 w 349338"/>
              <a:gd name="connsiteY5" fmla="*/ 176212 h 366712"/>
              <a:gd name="connsiteX6" fmla="*/ 293092 w 349338"/>
              <a:gd name="connsiteY6" fmla="*/ 154781 h 366712"/>
              <a:gd name="connsiteX7" fmla="*/ 290710 w 349338"/>
              <a:gd name="connsiteY7" fmla="*/ 128587 h 366712"/>
              <a:gd name="connsiteX8" fmla="*/ 276423 w 349338"/>
              <a:gd name="connsiteY8" fmla="*/ 126206 h 366712"/>
              <a:gd name="connsiteX9" fmla="*/ 271660 w 349338"/>
              <a:gd name="connsiteY9" fmla="*/ 119062 h 366712"/>
              <a:gd name="connsiteX10" fmla="*/ 264517 w 349338"/>
              <a:gd name="connsiteY10" fmla="*/ 102394 h 366712"/>
              <a:gd name="connsiteX11" fmla="*/ 252610 w 349338"/>
              <a:gd name="connsiteY11" fmla="*/ 80962 h 366712"/>
              <a:gd name="connsiteX12" fmla="*/ 245467 w 349338"/>
              <a:gd name="connsiteY12" fmla="*/ 76200 h 366712"/>
              <a:gd name="connsiteX13" fmla="*/ 202604 w 349338"/>
              <a:gd name="connsiteY13" fmla="*/ 69056 h 366712"/>
              <a:gd name="connsiteX14" fmla="*/ 188317 w 349338"/>
              <a:gd name="connsiteY14" fmla="*/ 61912 h 366712"/>
              <a:gd name="connsiteX15" fmla="*/ 174029 w 349338"/>
              <a:gd name="connsiteY15" fmla="*/ 54769 h 366712"/>
              <a:gd name="connsiteX16" fmla="*/ 159742 w 349338"/>
              <a:gd name="connsiteY16" fmla="*/ 47625 h 366712"/>
              <a:gd name="connsiteX17" fmla="*/ 152598 w 349338"/>
              <a:gd name="connsiteY17" fmla="*/ 42862 h 366712"/>
              <a:gd name="connsiteX18" fmla="*/ 138310 w 349338"/>
              <a:gd name="connsiteY18" fmla="*/ 38100 h 366712"/>
              <a:gd name="connsiteX19" fmla="*/ 124023 w 349338"/>
              <a:gd name="connsiteY19" fmla="*/ 33337 h 366712"/>
              <a:gd name="connsiteX20" fmla="*/ 116879 w 349338"/>
              <a:gd name="connsiteY20" fmla="*/ 30956 h 366712"/>
              <a:gd name="connsiteX21" fmla="*/ 109735 w 349338"/>
              <a:gd name="connsiteY21" fmla="*/ 26194 h 366712"/>
              <a:gd name="connsiteX22" fmla="*/ 104973 w 349338"/>
              <a:gd name="connsiteY22" fmla="*/ 19050 h 366712"/>
              <a:gd name="connsiteX23" fmla="*/ 97829 w 349338"/>
              <a:gd name="connsiteY23" fmla="*/ 16669 h 366712"/>
              <a:gd name="connsiteX24" fmla="*/ 95448 w 349338"/>
              <a:gd name="connsiteY24" fmla="*/ 9525 h 366712"/>
              <a:gd name="connsiteX25" fmla="*/ 66873 w 349338"/>
              <a:gd name="connsiteY25" fmla="*/ 4762 h 366712"/>
              <a:gd name="connsiteX26" fmla="*/ 52585 w 349338"/>
              <a:gd name="connsiteY26" fmla="*/ 0 h 366712"/>
              <a:gd name="connsiteX27" fmla="*/ 35917 w 349338"/>
              <a:gd name="connsiteY27" fmla="*/ 7144 h 366712"/>
              <a:gd name="connsiteX28" fmla="*/ 38298 w 349338"/>
              <a:gd name="connsiteY28" fmla="*/ 26194 h 366712"/>
              <a:gd name="connsiteX29" fmla="*/ 47823 w 349338"/>
              <a:gd name="connsiteY29" fmla="*/ 40481 h 366712"/>
              <a:gd name="connsiteX30" fmla="*/ 50204 w 349338"/>
              <a:gd name="connsiteY30" fmla="*/ 47625 h 366712"/>
              <a:gd name="connsiteX31" fmla="*/ 50204 w 349338"/>
              <a:gd name="connsiteY31" fmla="*/ 83344 h 366712"/>
              <a:gd name="connsiteX32" fmla="*/ 43060 w 349338"/>
              <a:gd name="connsiteY32" fmla="*/ 88106 h 366712"/>
              <a:gd name="connsiteX33" fmla="*/ 38298 w 349338"/>
              <a:gd name="connsiteY33" fmla="*/ 95250 h 366712"/>
              <a:gd name="connsiteX34" fmla="*/ 31154 w 349338"/>
              <a:gd name="connsiteY34" fmla="*/ 97631 h 366712"/>
              <a:gd name="connsiteX35" fmla="*/ 14485 w 349338"/>
              <a:gd name="connsiteY35" fmla="*/ 116681 h 366712"/>
              <a:gd name="connsiteX36" fmla="*/ 2579 w 349338"/>
              <a:gd name="connsiteY36" fmla="*/ 138112 h 366712"/>
              <a:gd name="connsiteX37" fmla="*/ 9723 w 349338"/>
              <a:gd name="connsiteY37" fmla="*/ 166687 h 366712"/>
              <a:gd name="connsiteX38" fmla="*/ 14485 w 349338"/>
              <a:gd name="connsiteY38" fmla="*/ 180975 h 366712"/>
              <a:gd name="connsiteX39" fmla="*/ 16867 w 349338"/>
              <a:gd name="connsiteY39" fmla="*/ 211931 h 366712"/>
              <a:gd name="connsiteX40" fmla="*/ 24010 w 349338"/>
              <a:gd name="connsiteY40" fmla="*/ 216694 h 366712"/>
              <a:gd name="connsiteX41" fmla="*/ 28773 w 349338"/>
              <a:gd name="connsiteY41" fmla="*/ 223837 h 366712"/>
              <a:gd name="connsiteX42" fmla="*/ 35917 w 349338"/>
              <a:gd name="connsiteY42" fmla="*/ 230981 h 366712"/>
              <a:gd name="connsiteX43" fmla="*/ 40679 w 349338"/>
              <a:gd name="connsiteY43" fmla="*/ 245269 h 366712"/>
              <a:gd name="connsiteX44" fmla="*/ 38298 w 349338"/>
              <a:gd name="connsiteY44" fmla="*/ 266700 h 366712"/>
              <a:gd name="connsiteX45" fmla="*/ 33535 w 349338"/>
              <a:gd name="connsiteY45" fmla="*/ 283369 h 366712"/>
              <a:gd name="connsiteX46" fmla="*/ 40679 w 349338"/>
              <a:gd name="connsiteY46" fmla="*/ 328612 h 366712"/>
              <a:gd name="connsiteX47" fmla="*/ 47823 w 349338"/>
              <a:gd name="connsiteY47" fmla="*/ 333375 h 366712"/>
              <a:gd name="connsiteX48" fmla="*/ 57348 w 349338"/>
              <a:gd name="connsiteY48" fmla="*/ 335756 h 366712"/>
              <a:gd name="connsiteX49" fmla="*/ 64492 w 349338"/>
              <a:gd name="connsiteY49" fmla="*/ 340519 h 366712"/>
              <a:gd name="connsiteX50" fmla="*/ 76398 w 349338"/>
              <a:gd name="connsiteY50" fmla="*/ 342900 h 366712"/>
              <a:gd name="connsiteX51" fmla="*/ 88304 w 349338"/>
              <a:gd name="connsiteY51" fmla="*/ 347662 h 366712"/>
              <a:gd name="connsiteX52" fmla="*/ 97829 w 349338"/>
              <a:gd name="connsiteY52" fmla="*/ 364331 h 366712"/>
              <a:gd name="connsiteX53" fmla="*/ 104973 w 349338"/>
              <a:gd name="connsiteY53" fmla="*/ 366712 h 366712"/>
              <a:gd name="connsiteX54" fmla="*/ 112117 w 349338"/>
              <a:gd name="connsiteY54" fmla="*/ 361950 h 366712"/>
              <a:gd name="connsiteX55" fmla="*/ 114498 w 349338"/>
              <a:gd name="connsiteY55" fmla="*/ 354806 h 366712"/>
              <a:gd name="connsiteX56" fmla="*/ 131167 w 349338"/>
              <a:gd name="connsiteY56" fmla="*/ 352425 h 366712"/>
              <a:gd name="connsiteX57" fmla="*/ 138310 w 349338"/>
              <a:gd name="connsiteY57" fmla="*/ 338137 h 366712"/>
              <a:gd name="connsiteX58" fmla="*/ 140692 w 349338"/>
              <a:gd name="connsiteY58" fmla="*/ 328612 h 366712"/>
              <a:gd name="connsiteX59" fmla="*/ 169267 w 349338"/>
              <a:gd name="connsiteY59" fmla="*/ 316706 h 366712"/>
              <a:gd name="connsiteX60" fmla="*/ 176410 w 349338"/>
              <a:gd name="connsiteY60" fmla="*/ 314325 h 366712"/>
              <a:gd name="connsiteX61" fmla="*/ 181173 w 349338"/>
              <a:gd name="connsiteY61" fmla="*/ 307181 h 366712"/>
              <a:gd name="connsiteX62" fmla="*/ 197842 w 349338"/>
              <a:gd name="connsiteY62" fmla="*/ 300037 h 366712"/>
              <a:gd name="connsiteX63" fmla="*/ 202604 w 349338"/>
              <a:gd name="connsiteY63" fmla="*/ 292894 h 366712"/>
              <a:gd name="connsiteX64" fmla="*/ 226417 w 349338"/>
              <a:gd name="connsiteY64" fmla="*/ 280987 h 366712"/>
              <a:gd name="connsiteX65" fmla="*/ 243085 w 349338"/>
              <a:gd name="connsiteY65" fmla="*/ 273844 h 366712"/>
              <a:gd name="connsiteX66" fmla="*/ 257373 w 349338"/>
              <a:gd name="connsiteY66" fmla="*/ 269081 h 366712"/>
              <a:gd name="connsiteX67" fmla="*/ 278804 w 349338"/>
              <a:gd name="connsiteY67" fmla="*/ 261937 h 366712"/>
              <a:gd name="connsiteX68" fmla="*/ 293092 w 349338"/>
              <a:gd name="connsiteY68" fmla="*/ 257175 h 366712"/>
              <a:gd name="connsiteX69" fmla="*/ 300235 w 349338"/>
              <a:gd name="connsiteY69" fmla="*/ 254794 h 366712"/>
              <a:gd name="connsiteX70" fmla="*/ 307379 w 349338"/>
              <a:gd name="connsiteY70" fmla="*/ 250031 h 366712"/>
              <a:gd name="connsiteX71" fmla="*/ 312142 w 349338"/>
              <a:gd name="connsiteY71" fmla="*/ 242887 h 366712"/>
              <a:gd name="connsiteX72" fmla="*/ 326429 w 349338"/>
              <a:gd name="connsiteY72" fmla="*/ 233362 h 366712"/>
              <a:gd name="connsiteX73" fmla="*/ 331192 w 349338"/>
              <a:gd name="connsiteY73" fmla="*/ 226219 h 366712"/>
              <a:gd name="connsiteX74" fmla="*/ 338335 w 349338"/>
              <a:gd name="connsiteY74" fmla="*/ 219075 h 366712"/>
              <a:gd name="connsiteX75" fmla="*/ 345479 w 349338"/>
              <a:gd name="connsiteY75" fmla="*/ 204787 h 366712"/>
              <a:gd name="connsiteX76" fmla="*/ 347860 w 349338"/>
              <a:gd name="connsiteY76" fmla="*/ 211931 h 36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49338" h="366712">
                <a:moveTo>
                  <a:pt x="347860" y="211931"/>
                </a:moveTo>
                <a:lnTo>
                  <a:pt x="347860" y="211931"/>
                </a:lnTo>
                <a:cubicBezTo>
                  <a:pt x="347066" y="204787"/>
                  <a:pt x="349338" y="196564"/>
                  <a:pt x="345479" y="190500"/>
                </a:cubicBezTo>
                <a:cubicBezTo>
                  <a:pt x="343545" y="187461"/>
                  <a:pt x="323058" y="184299"/>
                  <a:pt x="319285" y="183356"/>
                </a:cubicBezTo>
                <a:cubicBezTo>
                  <a:pt x="316850" y="182747"/>
                  <a:pt x="314523" y="181769"/>
                  <a:pt x="312142" y="180975"/>
                </a:cubicBezTo>
                <a:cubicBezTo>
                  <a:pt x="309761" y="179387"/>
                  <a:pt x="306883" y="178366"/>
                  <a:pt x="304998" y="176212"/>
                </a:cubicBezTo>
                <a:cubicBezTo>
                  <a:pt x="296179" y="166134"/>
                  <a:pt x="296362" y="164593"/>
                  <a:pt x="293092" y="154781"/>
                </a:cubicBezTo>
                <a:cubicBezTo>
                  <a:pt x="292298" y="146050"/>
                  <a:pt x="295128" y="136160"/>
                  <a:pt x="290710" y="128587"/>
                </a:cubicBezTo>
                <a:cubicBezTo>
                  <a:pt x="288277" y="124417"/>
                  <a:pt x="280741" y="128365"/>
                  <a:pt x="276423" y="126206"/>
                </a:cubicBezTo>
                <a:cubicBezTo>
                  <a:pt x="273863" y="124926"/>
                  <a:pt x="273248" y="121443"/>
                  <a:pt x="271660" y="119062"/>
                </a:cubicBezTo>
                <a:cubicBezTo>
                  <a:pt x="266706" y="99242"/>
                  <a:pt x="272738" y="118834"/>
                  <a:pt x="264517" y="102394"/>
                </a:cubicBezTo>
                <a:cubicBezTo>
                  <a:pt x="260175" y="93710"/>
                  <a:pt x="263869" y="88468"/>
                  <a:pt x="252610" y="80962"/>
                </a:cubicBezTo>
                <a:cubicBezTo>
                  <a:pt x="250229" y="79375"/>
                  <a:pt x="248082" y="77362"/>
                  <a:pt x="245467" y="76200"/>
                </a:cubicBezTo>
                <a:cubicBezTo>
                  <a:pt x="229296" y="69013"/>
                  <a:pt x="222503" y="70714"/>
                  <a:pt x="202604" y="69056"/>
                </a:cubicBezTo>
                <a:cubicBezTo>
                  <a:pt x="182130" y="55408"/>
                  <a:pt x="208034" y="71771"/>
                  <a:pt x="188317" y="61912"/>
                </a:cubicBezTo>
                <a:cubicBezTo>
                  <a:pt x="169863" y="52685"/>
                  <a:pt x="191976" y="60750"/>
                  <a:pt x="174029" y="54769"/>
                </a:cubicBezTo>
                <a:cubicBezTo>
                  <a:pt x="153553" y="41118"/>
                  <a:pt x="179460" y="57485"/>
                  <a:pt x="159742" y="47625"/>
                </a:cubicBezTo>
                <a:cubicBezTo>
                  <a:pt x="157182" y="46345"/>
                  <a:pt x="155213" y="44024"/>
                  <a:pt x="152598" y="42862"/>
                </a:cubicBezTo>
                <a:cubicBezTo>
                  <a:pt x="148010" y="40823"/>
                  <a:pt x="143073" y="39687"/>
                  <a:pt x="138310" y="38100"/>
                </a:cubicBezTo>
                <a:lnTo>
                  <a:pt x="124023" y="33337"/>
                </a:lnTo>
                <a:cubicBezTo>
                  <a:pt x="121642" y="32543"/>
                  <a:pt x="118968" y="32348"/>
                  <a:pt x="116879" y="30956"/>
                </a:cubicBezTo>
                <a:lnTo>
                  <a:pt x="109735" y="26194"/>
                </a:lnTo>
                <a:cubicBezTo>
                  <a:pt x="108148" y="23813"/>
                  <a:pt x="107208" y="20838"/>
                  <a:pt x="104973" y="19050"/>
                </a:cubicBezTo>
                <a:cubicBezTo>
                  <a:pt x="103013" y="17482"/>
                  <a:pt x="99604" y="18444"/>
                  <a:pt x="97829" y="16669"/>
                </a:cubicBezTo>
                <a:cubicBezTo>
                  <a:pt x="96054" y="14894"/>
                  <a:pt x="97791" y="10426"/>
                  <a:pt x="95448" y="9525"/>
                </a:cubicBezTo>
                <a:cubicBezTo>
                  <a:pt x="86435" y="6058"/>
                  <a:pt x="76034" y="7815"/>
                  <a:pt x="66873" y="4762"/>
                </a:cubicBezTo>
                <a:lnTo>
                  <a:pt x="52585" y="0"/>
                </a:lnTo>
                <a:cubicBezTo>
                  <a:pt x="50576" y="502"/>
                  <a:pt x="36783" y="2815"/>
                  <a:pt x="35917" y="7144"/>
                </a:cubicBezTo>
                <a:cubicBezTo>
                  <a:pt x="34662" y="13419"/>
                  <a:pt x="36146" y="20167"/>
                  <a:pt x="38298" y="26194"/>
                </a:cubicBezTo>
                <a:cubicBezTo>
                  <a:pt x="40223" y="31584"/>
                  <a:pt x="47823" y="40481"/>
                  <a:pt x="47823" y="40481"/>
                </a:cubicBezTo>
                <a:cubicBezTo>
                  <a:pt x="48617" y="42862"/>
                  <a:pt x="49595" y="45190"/>
                  <a:pt x="50204" y="47625"/>
                </a:cubicBezTo>
                <a:cubicBezTo>
                  <a:pt x="53300" y="60012"/>
                  <a:pt x="54661" y="69974"/>
                  <a:pt x="50204" y="83344"/>
                </a:cubicBezTo>
                <a:cubicBezTo>
                  <a:pt x="49299" y="86059"/>
                  <a:pt x="45441" y="86519"/>
                  <a:pt x="43060" y="88106"/>
                </a:cubicBezTo>
                <a:cubicBezTo>
                  <a:pt x="41473" y="90487"/>
                  <a:pt x="40533" y="93462"/>
                  <a:pt x="38298" y="95250"/>
                </a:cubicBezTo>
                <a:cubicBezTo>
                  <a:pt x="36338" y="96818"/>
                  <a:pt x="32929" y="95856"/>
                  <a:pt x="31154" y="97631"/>
                </a:cubicBezTo>
                <a:cubicBezTo>
                  <a:pt x="3376" y="125409"/>
                  <a:pt x="34724" y="103190"/>
                  <a:pt x="14485" y="116681"/>
                </a:cubicBezTo>
                <a:cubicBezTo>
                  <a:pt x="3568" y="133057"/>
                  <a:pt x="6770" y="125539"/>
                  <a:pt x="2579" y="138112"/>
                </a:cubicBezTo>
                <a:cubicBezTo>
                  <a:pt x="7719" y="184375"/>
                  <a:pt x="0" y="144810"/>
                  <a:pt x="9723" y="166687"/>
                </a:cubicBezTo>
                <a:cubicBezTo>
                  <a:pt x="11762" y="171275"/>
                  <a:pt x="14485" y="180975"/>
                  <a:pt x="14485" y="180975"/>
                </a:cubicBezTo>
                <a:cubicBezTo>
                  <a:pt x="15279" y="191294"/>
                  <a:pt x="14200" y="201931"/>
                  <a:pt x="16867" y="211931"/>
                </a:cubicBezTo>
                <a:cubicBezTo>
                  <a:pt x="17604" y="214696"/>
                  <a:pt x="21986" y="214670"/>
                  <a:pt x="24010" y="216694"/>
                </a:cubicBezTo>
                <a:cubicBezTo>
                  <a:pt x="26034" y="218718"/>
                  <a:pt x="26941" y="221639"/>
                  <a:pt x="28773" y="223837"/>
                </a:cubicBezTo>
                <a:cubicBezTo>
                  <a:pt x="30929" y="226424"/>
                  <a:pt x="33536" y="228600"/>
                  <a:pt x="35917" y="230981"/>
                </a:cubicBezTo>
                <a:cubicBezTo>
                  <a:pt x="37504" y="235744"/>
                  <a:pt x="41233" y="240279"/>
                  <a:pt x="40679" y="245269"/>
                </a:cubicBezTo>
                <a:cubicBezTo>
                  <a:pt x="39885" y="252413"/>
                  <a:pt x="39391" y="259596"/>
                  <a:pt x="38298" y="266700"/>
                </a:cubicBezTo>
                <a:cubicBezTo>
                  <a:pt x="37443" y="272258"/>
                  <a:pt x="35315" y="278031"/>
                  <a:pt x="33535" y="283369"/>
                </a:cubicBezTo>
                <a:cubicBezTo>
                  <a:pt x="34343" y="296291"/>
                  <a:pt x="29253" y="317186"/>
                  <a:pt x="40679" y="328612"/>
                </a:cubicBezTo>
                <a:cubicBezTo>
                  <a:pt x="42703" y="330636"/>
                  <a:pt x="45192" y="332248"/>
                  <a:pt x="47823" y="333375"/>
                </a:cubicBezTo>
                <a:cubicBezTo>
                  <a:pt x="50831" y="334664"/>
                  <a:pt x="54173" y="334962"/>
                  <a:pt x="57348" y="335756"/>
                </a:cubicBezTo>
                <a:cubicBezTo>
                  <a:pt x="59729" y="337344"/>
                  <a:pt x="61812" y="339514"/>
                  <a:pt x="64492" y="340519"/>
                </a:cubicBezTo>
                <a:cubicBezTo>
                  <a:pt x="68282" y="341940"/>
                  <a:pt x="72521" y="341737"/>
                  <a:pt x="76398" y="342900"/>
                </a:cubicBezTo>
                <a:cubicBezTo>
                  <a:pt x="80492" y="344128"/>
                  <a:pt x="84335" y="346075"/>
                  <a:pt x="88304" y="347662"/>
                </a:cubicBezTo>
                <a:cubicBezTo>
                  <a:pt x="89475" y="350003"/>
                  <a:pt x="95026" y="362089"/>
                  <a:pt x="97829" y="364331"/>
                </a:cubicBezTo>
                <a:cubicBezTo>
                  <a:pt x="99789" y="365899"/>
                  <a:pt x="102592" y="365918"/>
                  <a:pt x="104973" y="366712"/>
                </a:cubicBezTo>
                <a:cubicBezTo>
                  <a:pt x="107354" y="365125"/>
                  <a:pt x="110329" y="364185"/>
                  <a:pt x="112117" y="361950"/>
                </a:cubicBezTo>
                <a:cubicBezTo>
                  <a:pt x="113685" y="359990"/>
                  <a:pt x="112253" y="355929"/>
                  <a:pt x="114498" y="354806"/>
                </a:cubicBezTo>
                <a:cubicBezTo>
                  <a:pt x="119518" y="352296"/>
                  <a:pt x="125611" y="353219"/>
                  <a:pt x="131167" y="352425"/>
                </a:cubicBezTo>
                <a:cubicBezTo>
                  <a:pt x="136386" y="344596"/>
                  <a:pt x="135845" y="346765"/>
                  <a:pt x="138310" y="338137"/>
                </a:cubicBezTo>
                <a:cubicBezTo>
                  <a:pt x="139209" y="334990"/>
                  <a:pt x="138790" y="331275"/>
                  <a:pt x="140692" y="328612"/>
                </a:cubicBezTo>
                <a:cubicBezTo>
                  <a:pt x="147543" y="319022"/>
                  <a:pt x="159415" y="319990"/>
                  <a:pt x="169267" y="316706"/>
                </a:cubicBezTo>
                <a:lnTo>
                  <a:pt x="176410" y="314325"/>
                </a:lnTo>
                <a:cubicBezTo>
                  <a:pt x="177998" y="311944"/>
                  <a:pt x="178974" y="309013"/>
                  <a:pt x="181173" y="307181"/>
                </a:cubicBezTo>
                <a:cubicBezTo>
                  <a:pt x="185094" y="303914"/>
                  <a:pt x="192881" y="301691"/>
                  <a:pt x="197842" y="300037"/>
                </a:cubicBezTo>
                <a:cubicBezTo>
                  <a:pt x="199429" y="297656"/>
                  <a:pt x="200450" y="294778"/>
                  <a:pt x="202604" y="292894"/>
                </a:cubicBezTo>
                <a:cubicBezTo>
                  <a:pt x="213944" y="282972"/>
                  <a:pt x="214582" y="283947"/>
                  <a:pt x="226417" y="280987"/>
                </a:cubicBezTo>
                <a:cubicBezTo>
                  <a:pt x="237751" y="273431"/>
                  <a:pt x="229105" y="278038"/>
                  <a:pt x="243085" y="273844"/>
                </a:cubicBezTo>
                <a:cubicBezTo>
                  <a:pt x="247894" y="272401"/>
                  <a:pt x="252610" y="270669"/>
                  <a:pt x="257373" y="269081"/>
                </a:cubicBezTo>
                <a:lnTo>
                  <a:pt x="278804" y="261937"/>
                </a:lnTo>
                <a:lnTo>
                  <a:pt x="293092" y="257175"/>
                </a:lnTo>
                <a:lnTo>
                  <a:pt x="300235" y="254794"/>
                </a:lnTo>
                <a:cubicBezTo>
                  <a:pt x="302616" y="253206"/>
                  <a:pt x="305355" y="252055"/>
                  <a:pt x="307379" y="250031"/>
                </a:cubicBezTo>
                <a:cubicBezTo>
                  <a:pt x="309403" y="248007"/>
                  <a:pt x="309988" y="244772"/>
                  <a:pt x="312142" y="242887"/>
                </a:cubicBezTo>
                <a:cubicBezTo>
                  <a:pt x="316449" y="239118"/>
                  <a:pt x="326429" y="233362"/>
                  <a:pt x="326429" y="233362"/>
                </a:cubicBezTo>
                <a:cubicBezTo>
                  <a:pt x="328017" y="230981"/>
                  <a:pt x="329360" y="228417"/>
                  <a:pt x="331192" y="226219"/>
                </a:cubicBezTo>
                <a:cubicBezTo>
                  <a:pt x="333348" y="223632"/>
                  <a:pt x="336467" y="221877"/>
                  <a:pt x="338335" y="219075"/>
                </a:cubicBezTo>
                <a:cubicBezTo>
                  <a:pt x="346080" y="207457"/>
                  <a:pt x="334242" y="216025"/>
                  <a:pt x="345479" y="204787"/>
                </a:cubicBezTo>
                <a:cubicBezTo>
                  <a:pt x="346040" y="204226"/>
                  <a:pt x="347463" y="210740"/>
                  <a:pt x="347860" y="211931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958" name="TextBox 137"/>
          <p:cNvSpPr txBox="1">
            <a:spLocks noChangeArrowheads="1"/>
          </p:cNvSpPr>
          <p:nvPr/>
        </p:nvSpPr>
        <p:spPr bwMode="auto">
          <a:xfrm>
            <a:off x="1828800" y="51054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 smtClean="0"/>
              <a:t>HI 2/2</a:t>
            </a:r>
            <a:endParaRPr lang="en-US" sz="1200" b="1" dirty="0"/>
          </a:p>
        </p:txBody>
      </p:sp>
      <p:sp>
        <p:nvSpPr>
          <p:cNvPr id="35959" name="Line 861"/>
          <p:cNvSpPr>
            <a:spLocks noChangeShapeType="1"/>
          </p:cNvSpPr>
          <p:nvPr/>
        </p:nvSpPr>
        <p:spPr bwMode="auto">
          <a:xfrm flipH="1">
            <a:off x="1524000" y="53340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45" name="Table 144"/>
          <p:cNvGraphicFramePr>
            <a:graphicFrameLocks noGrp="1"/>
          </p:cNvGraphicFramePr>
          <p:nvPr/>
        </p:nvGraphicFramePr>
        <p:xfrm>
          <a:off x="0" y="5638800"/>
          <a:ext cx="4114799" cy="1219200"/>
        </p:xfrm>
        <a:graphic>
          <a:graphicData uri="http://schemas.openxmlformats.org/drawingml/2006/table">
            <a:tbl>
              <a:tblPr/>
              <a:tblGrid>
                <a:gridCol w="569774"/>
                <a:gridCol w="2415472"/>
                <a:gridCol w="636892"/>
                <a:gridCol w="492661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100% Co-Sponsors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50% Co-Sponsors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0% Co-Sponsors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8" name="Title 137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82000" cy="7159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/>
              <a:t>S. 2295 Co-Sponsors by State – </a:t>
            </a:r>
            <a:r>
              <a:rPr lang="en-US" sz="2400" smtClean="0"/>
              <a:t>May </a:t>
            </a:r>
            <a:r>
              <a:rPr lang="en-US" sz="2400" smtClean="0"/>
              <a:t>23, </a:t>
            </a:r>
            <a:r>
              <a:rPr lang="en-US" sz="2400" dirty="0" smtClean="0"/>
              <a:t>2014</a:t>
            </a:r>
            <a:endParaRPr lang="en-US" sz="2400" dirty="0"/>
          </a:p>
        </p:txBody>
      </p:sp>
      <p:sp>
        <p:nvSpPr>
          <p:cNvPr id="35976" name="Slide Number Placeholder 4"/>
          <p:cNvSpPr txBox="1">
            <a:spLocks/>
          </p:cNvSpPr>
          <p:nvPr/>
        </p:nvSpPr>
        <p:spPr bwMode="auto">
          <a:xfrm>
            <a:off x="6997700" y="659288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1C13032-B463-4B1E-A38D-8907EC58DE55}" type="slidenum">
              <a:rPr lang="en-US" sz="1200" b="1"/>
              <a:pPr algn="r"/>
              <a:t>1</a:t>
            </a:fld>
            <a:endParaRPr lang="en-US" sz="1200" b="1"/>
          </a:p>
        </p:txBody>
      </p:sp>
      <p:sp>
        <p:nvSpPr>
          <p:cNvPr id="139" name="Text Box 75"/>
          <p:cNvSpPr txBox="1">
            <a:spLocks noChangeArrowheads="1"/>
          </p:cNvSpPr>
          <p:nvPr/>
        </p:nvSpPr>
        <p:spPr bwMode="auto">
          <a:xfrm>
            <a:off x="5181600" y="5580727"/>
            <a:ext cx="9906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AK 0/2</a:t>
            </a:r>
          </a:p>
        </p:txBody>
      </p:sp>
      <p:sp>
        <p:nvSpPr>
          <p:cNvPr id="142" name="TextBox 141"/>
          <p:cNvSpPr txBox="1"/>
          <p:nvPr/>
        </p:nvSpPr>
        <p:spPr>
          <a:xfrm flipH="1">
            <a:off x="7162800" y="5181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FL</a:t>
            </a:r>
            <a:endParaRPr lang="en-US" sz="1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137</Words>
  <Application>Microsoft Office PowerPoint</Application>
  <PresentationFormat>On-screen Show (4:3)</PresentationFormat>
  <Paragraphs>102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S. 2295 Co-Sponsors by State – May 23, 2014</vt:lpstr>
    </vt:vector>
  </TitlesOfParts>
  <Company>US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 2295 Co-sponsors by State – May 8, 2014</dc:title>
  <dc:creator>Aviator</dc:creator>
  <cp:lastModifiedBy>adam.maisel</cp:lastModifiedBy>
  <cp:revision>30</cp:revision>
  <dcterms:created xsi:type="dcterms:W3CDTF">2014-05-10T06:50:17Z</dcterms:created>
  <dcterms:modified xsi:type="dcterms:W3CDTF">2014-05-23T12:35:29Z</dcterms:modified>
</cp:coreProperties>
</file>